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210e434ae746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5d2cb3acda45f9"/>
  </p:sldMasterIdLst>
  <p:sldIdLst>
    <p:sldId xmlns:r="http://schemas.openxmlformats.org/officeDocument/2006/relationships" id="256" r:id="R8e573bf3ed9942d9"/>
    <p:sldId xmlns:r="http://schemas.openxmlformats.org/officeDocument/2006/relationships" id="257" r:id="Rcd570f6ca25746ce"/>
    <p:sldId xmlns:r="http://schemas.openxmlformats.org/officeDocument/2006/relationships" id="258" r:id="Rf7bfa8d2415245c3"/>
    <p:sldId xmlns:r="http://schemas.openxmlformats.org/officeDocument/2006/relationships" id="259" r:id="R8fdd8b26d7b549d3"/>
    <p:sldId xmlns:r="http://schemas.openxmlformats.org/officeDocument/2006/relationships" id="260" r:id="R6aeff4cff99b4d73"/>
    <p:sldId xmlns:r="http://schemas.openxmlformats.org/officeDocument/2006/relationships" id="261" r:id="R734520aa5a394aaa"/>
    <p:sldId xmlns:r="http://schemas.openxmlformats.org/officeDocument/2006/relationships" id="262" r:id="R600f9e96f3cc4d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d2cb3acda45f9" /><Relationship Type="http://schemas.openxmlformats.org/officeDocument/2006/relationships/slide" Target="/ppt/slides/slide1.xml" Id="R8e573bf3ed9942d9" /><Relationship Type="http://schemas.openxmlformats.org/officeDocument/2006/relationships/slide" Target="/ppt/slides/slide2.xml" Id="Rcd570f6ca25746ce" /><Relationship Type="http://schemas.openxmlformats.org/officeDocument/2006/relationships/slide" Target="/ppt/slides/slide3.xml" Id="Rf7bfa8d2415245c3" /><Relationship Type="http://schemas.openxmlformats.org/officeDocument/2006/relationships/slide" Target="/ppt/slides/slide4.xml" Id="R8fdd8b26d7b549d3" /><Relationship Type="http://schemas.openxmlformats.org/officeDocument/2006/relationships/slide" Target="/ppt/slides/slide5.xml" Id="R6aeff4cff99b4d73" /><Relationship Type="http://schemas.openxmlformats.org/officeDocument/2006/relationships/slide" Target="/ppt/slides/slide6.xml" Id="R734520aa5a394aaa" /><Relationship Type="http://schemas.openxmlformats.org/officeDocument/2006/relationships/slide" Target="/ppt/slides/slide7.xml" Id="R600f9e96f3cc4d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54a5cd87746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b81a5b0af44ef" /><Relationship Type="http://schemas.openxmlformats.org/officeDocument/2006/relationships/theme" Target="/ppt/slideMasters/theme/theme1.xml" Id="R7f02c970581446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ab81a5b0af44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737936945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71e3d361049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f9ebace1046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406c7d01a4b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dc383bd444d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9452fdc8042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5b11485b74d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SVEBAKK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SVEBAKK HOLDING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4 531 923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41 957 613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42 098 028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JOHAN SOLEM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 SOLEM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SOLEM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SOLEM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SOLEM HOLDING AS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988 823 228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SVEBAKK HOLDING AS</a:t>
            </a:r>
          </a:p>
        </p:txBody>
      </p:sp>
    </p:spTree>
  </p:cSld>
  <p:clrMapOvr>
    <a:masterClrMapping xmlns:a="http://schemas.openxmlformats.org/drawingml/2006/main"/>
  </p:clrMapOvr>
</p:sld>
</file>