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b0f6c474c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b6d6950994d4b"/>
  </p:sldMasterIdLst>
  <p:sldIdLst>
    <p:sldId xmlns:r="http://schemas.openxmlformats.org/officeDocument/2006/relationships" id="256" r:id="Rce2ae6942ac94c80"/>
    <p:sldId xmlns:r="http://schemas.openxmlformats.org/officeDocument/2006/relationships" id="257" r:id="R333001237cf04a43"/>
    <p:sldId xmlns:r="http://schemas.openxmlformats.org/officeDocument/2006/relationships" id="258" r:id="Rad91577c514c4759"/>
    <p:sldId xmlns:r="http://schemas.openxmlformats.org/officeDocument/2006/relationships" id="259" r:id="Rda8604bf22df4311"/>
    <p:sldId xmlns:r="http://schemas.openxmlformats.org/officeDocument/2006/relationships" id="260" r:id="R02a9d4d8c98d488d"/>
    <p:sldId xmlns:r="http://schemas.openxmlformats.org/officeDocument/2006/relationships" id="261" r:id="R7f06254506e141c4"/>
    <p:sldId xmlns:r="http://schemas.openxmlformats.org/officeDocument/2006/relationships" id="262" r:id="Rba547aab1e12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b6d6950994d4b" /><Relationship Type="http://schemas.openxmlformats.org/officeDocument/2006/relationships/slide" Target="/ppt/slides/slide1.xml" Id="Rce2ae6942ac94c80" /><Relationship Type="http://schemas.openxmlformats.org/officeDocument/2006/relationships/slide" Target="/ppt/slides/slide2.xml" Id="R333001237cf04a43" /><Relationship Type="http://schemas.openxmlformats.org/officeDocument/2006/relationships/slide" Target="/ppt/slides/slide3.xml" Id="Rad91577c514c4759" /><Relationship Type="http://schemas.openxmlformats.org/officeDocument/2006/relationships/slide" Target="/ppt/slides/slide4.xml" Id="Rda8604bf22df4311" /><Relationship Type="http://schemas.openxmlformats.org/officeDocument/2006/relationships/slide" Target="/ppt/slides/slide5.xml" Id="R02a9d4d8c98d488d" /><Relationship Type="http://schemas.openxmlformats.org/officeDocument/2006/relationships/slide" Target="/ppt/slides/slide6.xml" Id="R7f06254506e141c4" /><Relationship Type="http://schemas.openxmlformats.org/officeDocument/2006/relationships/slide" Target="/ppt/slides/slide7.xml" Id="Rba547aab1e12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43acba056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062eb8770481e" /><Relationship Type="http://schemas.openxmlformats.org/officeDocument/2006/relationships/theme" Target="/ppt/slideMasters/theme/theme1.xml" Id="R4803442cbefc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062eb8770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afaedbd10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4c795ad4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a242a202c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9b71cc4ff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182fbbda2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f200ff8c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4be6d2ca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SIGMA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SIGMA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80 207 000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988 828 556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SIGMA AS</a:t>
            </a:r>
          </a:p>
        </p:txBody>
      </p:sp>
    </p:spTree>
  </p:cSld>
  <p:clrMapOvr>
    <a:masterClrMapping xmlns:a="http://schemas.openxmlformats.org/drawingml/2006/main"/>
  </p:clrMapOvr>
</p:sld>
</file>