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e3d4bb7f5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a3c338d3b4443"/>
  </p:sldMasterIdLst>
  <p:sldIdLst>
    <p:sldId xmlns:r="http://schemas.openxmlformats.org/officeDocument/2006/relationships" id="256" r:id="R7b69ac2b0a244e53"/>
    <p:sldId xmlns:r="http://schemas.openxmlformats.org/officeDocument/2006/relationships" id="257" r:id="R5182d27ea2494e3f"/>
    <p:sldId xmlns:r="http://schemas.openxmlformats.org/officeDocument/2006/relationships" id="258" r:id="R2986d827dee943e6"/>
    <p:sldId xmlns:r="http://schemas.openxmlformats.org/officeDocument/2006/relationships" id="259" r:id="Rd4e9854e0939437f"/>
    <p:sldId xmlns:r="http://schemas.openxmlformats.org/officeDocument/2006/relationships" id="260" r:id="R6bd7fbf4cc4e43a9"/>
    <p:sldId xmlns:r="http://schemas.openxmlformats.org/officeDocument/2006/relationships" id="261" r:id="R599e1f33a9464aa5"/>
    <p:sldId xmlns:r="http://schemas.openxmlformats.org/officeDocument/2006/relationships" id="262" r:id="R7d9fbc7bbe5a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a3c338d3b4443" /><Relationship Type="http://schemas.openxmlformats.org/officeDocument/2006/relationships/slide" Target="/ppt/slides/slide1.xml" Id="R7b69ac2b0a244e53" /><Relationship Type="http://schemas.openxmlformats.org/officeDocument/2006/relationships/slide" Target="/ppt/slides/slide2.xml" Id="R5182d27ea2494e3f" /><Relationship Type="http://schemas.openxmlformats.org/officeDocument/2006/relationships/slide" Target="/ppt/slides/slide3.xml" Id="R2986d827dee943e6" /><Relationship Type="http://schemas.openxmlformats.org/officeDocument/2006/relationships/slide" Target="/ppt/slides/slide4.xml" Id="Rd4e9854e0939437f" /><Relationship Type="http://schemas.openxmlformats.org/officeDocument/2006/relationships/slide" Target="/ppt/slides/slide5.xml" Id="R6bd7fbf4cc4e43a9" /><Relationship Type="http://schemas.openxmlformats.org/officeDocument/2006/relationships/slide" Target="/ppt/slides/slide6.xml" Id="R599e1f33a9464aa5" /><Relationship Type="http://schemas.openxmlformats.org/officeDocument/2006/relationships/slide" Target="/ppt/slides/slide7.xml" Id="R7d9fbc7bbe5a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4489ad8fb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3e7ce30da474e" /><Relationship Type="http://schemas.openxmlformats.org/officeDocument/2006/relationships/theme" Target="/ppt/slideMasters/theme/theme1.xml" Id="R26c2eda58c6d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3e7ce30da47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65334356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24a0df70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47101871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5ff83bb844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ef6c052ec4e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ae7ef2fc5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ae38069b48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 MATHISEN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MATHISEN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8 020 410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RAMOEN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MOEN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988 828 963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 MATHISEN HOLDING AS</a:t>
            </a:r>
          </a:p>
        </p:txBody>
      </p:sp>
    </p:spTree>
  </p:cSld>
  <p:clrMapOvr>
    <a:masterClrMapping xmlns:a="http://schemas.openxmlformats.org/drawingml/2006/main"/>
  </p:clrMapOvr>
</p:sld>
</file>