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ed2227469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2fd7105aa4212"/>
  </p:sldMasterIdLst>
  <p:sldIdLst>
    <p:sldId xmlns:r="http://schemas.openxmlformats.org/officeDocument/2006/relationships" id="256" r:id="R413799a7288942c8"/>
    <p:sldId xmlns:r="http://schemas.openxmlformats.org/officeDocument/2006/relationships" id="257" r:id="R4dd75b669d3742bc"/>
    <p:sldId xmlns:r="http://schemas.openxmlformats.org/officeDocument/2006/relationships" id="258" r:id="R24651afa7a8f4179"/>
    <p:sldId xmlns:r="http://schemas.openxmlformats.org/officeDocument/2006/relationships" id="259" r:id="R56d0e26a10d74947"/>
    <p:sldId xmlns:r="http://schemas.openxmlformats.org/officeDocument/2006/relationships" id="260" r:id="R354d013c59504687"/>
    <p:sldId xmlns:r="http://schemas.openxmlformats.org/officeDocument/2006/relationships" id="261" r:id="R79d5eb7db4b0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2fd7105aa4212" /><Relationship Type="http://schemas.openxmlformats.org/officeDocument/2006/relationships/slide" Target="/ppt/slides/slide1.xml" Id="R413799a7288942c8" /><Relationship Type="http://schemas.openxmlformats.org/officeDocument/2006/relationships/slide" Target="/ppt/slides/slide2.xml" Id="R4dd75b669d3742bc" /><Relationship Type="http://schemas.openxmlformats.org/officeDocument/2006/relationships/slide" Target="/ppt/slides/slide3.xml" Id="R24651afa7a8f4179" /><Relationship Type="http://schemas.openxmlformats.org/officeDocument/2006/relationships/slide" Target="/ppt/slides/slide4.xml" Id="R56d0e26a10d74947" /><Relationship Type="http://schemas.openxmlformats.org/officeDocument/2006/relationships/slide" Target="/ppt/slides/slide5.xml" Id="R354d013c59504687" /><Relationship Type="http://schemas.openxmlformats.org/officeDocument/2006/relationships/slide" Target="/ppt/slides/slide6.xml" Id="R79d5eb7db4b0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fa56550520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bc20a16604574" /><Relationship Type="http://schemas.openxmlformats.org/officeDocument/2006/relationships/theme" Target="/ppt/slideMasters/theme/theme1.xml" Id="Re8810fc277c3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3bc20a1660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7df166c9e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2ffffa3f4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55037a87e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b721f5fa641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016c40727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c622c81d84a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