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35f48f196041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d99114cae74fa8"/>
  </p:sldMasterIdLst>
  <p:sldIdLst>
    <p:sldId xmlns:r="http://schemas.openxmlformats.org/officeDocument/2006/relationships" id="256" r:id="R0232de2a87414da9"/>
    <p:sldId xmlns:r="http://schemas.openxmlformats.org/officeDocument/2006/relationships" id="257" r:id="Rbcaecb310b8e4f4b"/>
    <p:sldId xmlns:r="http://schemas.openxmlformats.org/officeDocument/2006/relationships" id="258" r:id="R1054633d4c1b45ef"/>
    <p:sldId xmlns:r="http://schemas.openxmlformats.org/officeDocument/2006/relationships" id="259" r:id="R266f5cb730d24495"/>
    <p:sldId xmlns:r="http://schemas.openxmlformats.org/officeDocument/2006/relationships" id="260" r:id="R7775d53319644c22"/>
    <p:sldId xmlns:r="http://schemas.openxmlformats.org/officeDocument/2006/relationships" id="261" r:id="R467da49693f74246"/>
    <p:sldId xmlns:r="http://schemas.openxmlformats.org/officeDocument/2006/relationships" id="262" r:id="R25ec12d3e02c49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d99114cae74fa8" /><Relationship Type="http://schemas.openxmlformats.org/officeDocument/2006/relationships/slide" Target="/ppt/slides/slide1.xml" Id="R0232de2a87414da9" /><Relationship Type="http://schemas.openxmlformats.org/officeDocument/2006/relationships/slide" Target="/ppt/slides/slide2.xml" Id="Rbcaecb310b8e4f4b" /><Relationship Type="http://schemas.openxmlformats.org/officeDocument/2006/relationships/slide" Target="/ppt/slides/slide3.xml" Id="R1054633d4c1b45ef" /><Relationship Type="http://schemas.openxmlformats.org/officeDocument/2006/relationships/slide" Target="/ppt/slides/slide4.xml" Id="R266f5cb730d24495" /><Relationship Type="http://schemas.openxmlformats.org/officeDocument/2006/relationships/slide" Target="/ppt/slides/slide5.xml" Id="R7775d53319644c22" /><Relationship Type="http://schemas.openxmlformats.org/officeDocument/2006/relationships/slide" Target="/ppt/slides/slide6.xml" Id="R467da49693f74246" /><Relationship Type="http://schemas.openxmlformats.org/officeDocument/2006/relationships/slide" Target="/ppt/slides/slide7.xml" Id="R25ec12d3e02c49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d0b768d9141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b1877eaf047ab" /><Relationship Type="http://schemas.openxmlformats.org/officeDocument/2006/relationships/theme" Target="/ppt/slideMasters/theme/theme1.xml" Id="R5d8684838a8c45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9b1877eaf047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938d3e0f940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c39cd3c6042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607fb1556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1a649502f4f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bd0dc6ff344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458c36bae46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843e3ce4fc44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 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 ME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−508 564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22 567 362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432 893 301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469 969 471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ANGELIL ALEXANDRA 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Eckersbergs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988 829 366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