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cf3e70a3644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c944dc0d9b4ea6"/>
  </p:sldMasterIdLst>
  <p:sldIdLst>
    <p:sldId xmlns:r="http://schemas.openxmlformats.org/officeDocument/2006/relationships" id="256" r:id="Rc98df481f78e4141"/>
    <p:sldId xmlns:r="http://schemas.openxmlformats.org/officeDocument/2006/relationships" id="257" r:id="R793c81eabcbb4ac0"/>
    <p:sldId xmlns:r="http://schemas.openxmlformats.org/officeDocument/2006/relationships" id="258" r:id="R79ecbd3496d944bc"/>
    <p:sldId xmlns:r="http://schemas.openxmlformats.org/officeDocument/2006/relationships" id="259" r:id="R700a687285f64b50"/>
    <p:sldId xmlns:r="http://schemas.openxmlformats.org/officeDocument/2006/relationships" id="260" r:id="R7831051f89cf4541"/>
    <p:sldId xmlns:r="http://schemas.openxmlformats.org/officeDocument/2006/relationships" id="261" r:id="Rc5e08506dd3549e1"/>
    <p:sldId xmlns:r="http://schemas.openxmlformats.org/officeDocument/2006/relationships" id="262" r:id="R09797adf45b240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944dc0d9b4ea6" /><Relationship Type="http://schemas.openxmlformats.org/officeDocument/2006/relationships/slide" Target="/ppt/slides/slide1.xml" Id="Rc98df481f78e4141" /><Relationship Type="http://schemas.openxmlformats.org/officeDocument/2006/relationships/slide" Target="/ppt/slides/slide2.xml" Id="R793c81eabcbb4ac0" /><Relationship Type="http://schemas.openxmlformats.org/officeDocument/2006/relationships/slide" Target="/ppt/slides/slide3.xml" Id="R79ecbd3496d944bc" /><Relationship Type="http://schemas.openxmlformats.org/officeDocument/2006/relationships/slide" Target="/ppt/slides/slide4.xml" Id="R700a687285f64b50" /><Relationship Type="http://schemas.openxmlformats.org/officeDocument/2006/relationships/slide" Target="/ppt/slides/slide5.xml" Id="R7831051f89cf4541" /><Relationship Type="http://schemas.openxmlformats.org/officeDocument/2006/relationships/slide" Target="/ppt/slides/slide6.xml" Id="Rc5e08506dd3549e1" /><Relationship Type="http://schemas.openxmlformats.org/officeDocument/2006/relationships/slide" Target="/ppt/slides/slide7.xml" Id="R09797adf45b240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35f29e4054f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53b4d910f40e1" /><Relationship Type="http://schemas.openxmlformats.org/officeDocument/2006/relationships/theme" Target="/ppt/slideMasters/theme/theme1.xml" Id="Red41b52467a0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53b4d910f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82610b5c040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4ad2b5794c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ca60cef0c4a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d8062098246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e30a2d50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4fad8485542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2b82799ab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59 837 927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68 397 357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HETLAND SKJÆVELAND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HETLAND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HETLAND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988 835 374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JONAS AS</a:t>
            </a:r>
          </a:p>
        </p:txBody>
      </p:sp>
    </p:spTree>
  </p:cSld>
  <p:clrMapOvr>
    <a:masterClrMapping xmlns:a="http://schemas.openxmlformats.org/drawingml/2006/main"/>
  </p:clrMapOvr>
</p:sld>
</file>