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c223ebfc2144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ce94d8a6f74889"/>
  </p:sldMasterIdLst>
  <p:sldIdLst>
    <p:sldId xmlns:r="http://schemas.openxmlformats.org/officeDocument/2006/relationships" id="256" r:id="R89edd121b7f04f29"/>
    <p:sldId xmlns:r="http://schemas.openxmlformats.org/officeDocument/2006/relationships" id="257" r:id="R7e7fc6369ccc45df"/>
    <p:sldId xmlns:r="http://schemas.openxmlformats.org/officeDocument/2006/relationships" id="258" r:id="Rf91858fafbe34dc4"/>
    <p:sldId xmlns:r="http://schemas.openxmlformats.org/officeDocument/2006/relationships" id="259" r:id="Rcb7a17b05b214483"/>
    <p:sldId xmlns:r="http://schemas.openxmlformats.org/officeDocument/2006/relationships" id="260" r:id="R864e019096d64650"/>
    <p:sldId xmlns:r="http://schemas.openxmlformats.org/officeDocument/2006/relationships" id="261" r:id="Rd51b56d1d68841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ce94d8a6f74889" /><Relationship Type="http://schemas.openxmlformats.org/officeDocument/2006/relationships/slide" Target="/ppt/slides/slide1.xml" Id="R89edd121b7f04f29" /><Relationship Type="http://schemas.openxmlformats.org/officeDocument/2006/relationships/slide" Target="/ppt/slides/slide2.xml" Id="R7e7fc6369ccc45df" /><Relationship Type="http://schemas.openxmlformats.org/officeDocument/2006/relationships/slide" Target="/ppt/slides/slide3.xml" Id="Rf91858fafbe34dc4" /><Relationship Type="http://schemas.openxmlformats.org/officeDocument/2006/relationships/slide" Target="/ppt/slides/slide4.xml" Id="Rcb7a17b05b214483" /><Relationship Type="http://schemas.openxmlformats.org/officeDocument/2006/relationships/slide" Target="/ppt/slides/slide5.xml" Id="R864e019096d64650" /><Relationship Type="http://schemas.openxmlformats.org/officeDocument/2006/relationships/slide" Target="/ppt/slides/slide6.xml" Id="Rd51b56d1d68841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4238355f5c49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4685f0093437d" /><Relationship Type="http://schemas.openxmlformats.org/officeDocument/2006/relationships/theme" Target="/ppt/slideMasters/theme/theme1.xml" Id="R9f675a8e33bb4e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54685f009343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518bf8fa941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9415a7fd64d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8153b399840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12327e73a4e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babe7defc4c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82ee4024f40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RIBRA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RIBRA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RIBRA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RIBRA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RIBRA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RIBRA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 Asle Ringnes, Pastor Fangens vei 43A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988 841 102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RIBRA HOLDING AS</a:t>
            </a:r>
          </a:p>
        </p:txBody>
      </p:sp>
    </p:spTree>
  </p:cSld>
  <p:clrMapOvr>
    <a:masterClrMapping xmlns:a="http://schemas.openxmlformats.org/drawingml/2006/main"/>
  </p:clrMapOvr>
</p:sld>
</file>