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61e8d7bdd14ec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dba103f8e8474e"/>
  </p:sldMasterIdLst>
  <p:sldIdLst>
    <p:sldId xmlns:r="http://schemas.openxmlformats.org/officeDocument/2006/relationships" id="256" r:id="Rac0ca3d4c90b4b18"/>
    <p:sldId xmlns:r="http://schemas.openxmlformats.org/officeDocument/2006/relationships" id="257" r:id="Ra60c209624a4428f"/>
    <p:sldId xmlns:r="http://schemas.openxmlformats.org/officeDocument/2006/relationships" id="258" r:id="Rfd81b2f651b14fe0"/>
    <p:sldId xmlns:r="http://schemas.openxmlformats.org/officeDocument/2006/relationships" id="259" r:id="R7ed269a10bcc4e84"/>
    <p:sldId xmlns:r="http://schemas.openxmlformats.org/officeDocument/2006/relationships" id="260" r:id="Reeec7ccc448641cf"/>
    <p:sldId xmlns:r="http://schemas.openxmlformats.org/officeDocument/2006/relationships" id="261" r:id="Rd420a9b52b0a4694"/>
    <p:sldId xmlns:r="http://schemas.openxmlformats.org/officeDocument/2006/relationships" id="262" r:id="R5973356ce3704d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dba103f8e8474e" /><Relationship Type="http://schemas.openxmlformats.org/officeDocument/2006/relationships/slide" Target="/ppt/slides/slide1.xml" Id="Rac0ca3d4c90b4b18" /><Relationship Type="http://schemas.openxmlformats.org/officeDocument/2006/relationships/slide" Target="/ppt/slides/slide2.xml" Id="Ra60c209624a4428f" /><Relationship Type="http://schemas.openxmlformats.org/officeDocument/2006/relationships/slide" Target="/ppt/slides/slide3.xml" Id="Rfd81b2f651b14fe0" /><Relationship Type="http://schemas.openxmlformats.org/officeDocument/2006/relationships/slide" Target="/ppt/slides/slide4.xml" Id="R7ed269a10bcc4e84" /><Relationship Type="http://schemas.openxmlformats.org/officeDocument/2006/relationships/slide" Target="/ppt/slides/slide5.xml" Id="Reeec7ccc448641cf" /><Relationship Type="http://schemas.openxmlformats.org/officeDocument/2006/relationships/slide" Target="/ppt/slides/slide6.xml" Id="Rd420a9b52b0a4694" /><Relationship Type="http://schemas.openxmlformats.org/officeDocument/2006/relationships/slide" Target="/ppt/slides/slide7.xml" Id="R5973356ce3704d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84e5e81ce5451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642c1a1ebe4757" /><Relationship Type="http://schemas.openxmlformats.org/officeDocument/2006/relationships/theme" Target="/ppt/slideMasters/theme/theme1.xml" Id="R9aa919725c9c4a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642c1a1ebe47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223a7d21d4c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2941591c8f46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b74b49de7f40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79f4c3ad1047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649cc464dd42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beb025f5f14d2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00d92dfc7470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RIBRA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RIBRA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−119 688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475 016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11 968 376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11 968 376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HENRIETTE RINGNES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ASLE RINGNES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RINGNES  –  17,4 %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ELLEF RINGNES  –  11,2 %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HENRIETTE RINGNES  –  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ASLE RINGNES  –  2,4 %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RIBRA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Per Asle Ringnes, Pastor Fangens vei 43A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0870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988 841 102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RIBRA HOLDING AS</a:t>
            </a:r>
          </a:p>
        </p:txBody>
      </p:sp>
    </p:spTree>
  </p:cSld>
  <p:clrMapOvr>
    <a:masterClrMapping xmlns:a="http://schemas.openxmlformats.org/drawingml/2006/main"/>
  </p:clrMapOvr>
</p:sld>
</file>