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04008c6eec49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5416bae7de4521"/>
  </p:sldMasterIdLst>
  <p:sldIdLst>
    <p:sldId xmlns:r="http://schemas.openxmlformats.org/officeDocument/2006/relationships" id="256" r:id="R8d7e960952644cb0"/>
    <p:sldId xmlns:r="http://schemas.openxmlformats.org/officeDocument/2006/relationships" id="257" r:id="R0ec94eb727f74930"/>
    <p:sldId xmlns:r="http://schemas.openxmlformats.org/officeDocument/2006/relationships" id="258" r:id="R49bf86b0fe694dc2"/>
    <p:sldId xmlns:r="http://schemas.openxmlformats.org/officeDocument/2006/relationships" id="259" r:id="R91705184a6e946c0"/>
    <p:sldId xmlns:r="http://schemas.openxmlformats.org/officeDocument/2006/relationships" id="260" r:id="R525cd36967a645ad"/>
    <p:sldId xmlns:r="http://schemas.openxmlformats.org/officeDocument/2006/relationships" id="261" r:id="Rcd3db7dff85142b4"/>
    <p:sldId xmlns:r="http://schemas.openxmlformats.org/officeDocument/2006/relationships" id="262" r:id="Rc4cd57253e844b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5416bae7de4521" /><Relationship Type="http://schemas.openxmlformats.org/officeDocument/2006/relationships/slide" Target="/ppt/slides/slide1.xml" Id="R8d7e960952644cb0" /><Relationship Type="http://schemas.openxmlformats.org/officeDocument/2006/relationships/slide" Target="/ppt/slides/slide2.xml" Id="R0ec94eb727f74930" /><Relationship Type="http://schemas.openxmlformats.org/officeDocument/2006/relationships/slide" Target="/ppt/slides/slide3.xml" Id="R49bf86b0fe694dc2" /><Relationship Type="http://schemas.openxmlformats.org/officeDocument/2006/relationships/slide" Target="/ppt/slides/slide4.xml" Id="R91705184a6e946c0" /><Relationship Type="http://schemas.openxmlformats.org/officeDocument/2006/relationships/slide" Target="/ppt/slides/slide5.xml" Id="R525cd36967a645ad" /><Relationship Type="http://schemas.openxmlformats.org/officeDocument/2006/relationships/slide" Target="/ppt/slides/slide6.xml" Id="Rcd3db7dff85142b4" /><Relationship Type="http://schemas.openxmlformats.org/officeDocument/2006/relationships/slide" Target="/ppt/slides/slide7.xml" Id="Rc4cd57253e844b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13774ba6042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416c446f3418e" /><Relationship Type="http://schemas.openxmlformats.org/officeDocument/2006/relationships/theme" Target="/ppt/slideMasters/theme/theme1.xml" Id="R8d6ff2bffd7441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7416c446f341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339040be44f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3fd687bd14c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4341838db42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d123778c349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93f14f47848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dc2bdd5204f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9e913352a4a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 EIENDOM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3 806 593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97 301 508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97 578 930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Hindtåsveien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3612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988 843 288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EIENDOM AS</a:t>
            </a:r>
          </a:p>
        </p:txBody>
      </p:sp>
    </p:spTree>
  </p:cSld>
  <p:clrMapOvr>
    <a:masterClrMapping xmlns:a="http://schemas.openxmlformats.org/drawingml/2006/main"/>
  </p:clrMapOvr>
</p:sld>
</file>