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22c8eccc4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ca04a6cc04095"/>
  </p:sldMasterIdLst>
  <p:sldIdLst>
    <p:sldId xmlns:r="http://schemas.openxmlformats.org/officeDocument/2006/relationships" id="256" r:id="R09566fa6274e4758"/>
    <p:sldId xmlns:r="http://schemas.openxmlformats.org/officeDocument/2006/relationships" id="257" r:id="R4b58ef91cebc4390"/>
    <p:sldId xmlns:r="http://schemas.openxmlformats.org/officeDocument/2006/relationships" id="258" r:id="R82ada8d5ea7a4c96"/>
    <p:sldId xmlns:r="http://schemas.openxmlformats.org/officeDocument/2006/relationships" id="259" r:id="R4ebe5c06046b485a"/>
    <p:sldId xmlns:r="http://schemas.openxmlformats.org/officeDocument/2006/relationships" id="260" r:id="R55793e47855d49ba"/>
    <p:sldId xmlns:r="http://schemas.openxmlformats.org/officeDocument/2006/relationships" id="261" r:id="R7fc914546e7a4fc5"/>
    <p:sldId xmlns:r="http://schemas.openxmlformats.org/officeDocument/2006/relationships" id="262" r:id="R3e4f8059b29a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ca04a6cc04095" /><Relationship Type="http://schemas.openxmlformats.org/officeDocument/2006/relationships/slide" Target="/ppt/slides/slide1.xml" Id="R09566fa6274e4758" /><Relationship Type="http://schemas.openxmlformats.org/officeDocument/2006/relationships/slide" Target="/ppt/slides/slide2.xml" Id="R4b58ef91cebc4390" /><Relationship Type="http://schemas.openxmlformats.org/officeDocument/2006/relationships/slide" Target="/ppt/slides/slide3.xml" Id="R82ada8d5ea7a4c96" /><Relationship Type="http://schemas.openxmlformats.org/officeDocument/2006/relationships/slide" Target="/ppt/slides/slide4.xml" Id="R4ebe5c06046b485a" /><Relationship Type="http://schemas.openxmlformats.org/officeDocument/2006/relationships/slide" Target="/ppt/slides/slide5.xml" Id="R55793e47855d49ba" /><Relationship Type="http://schemas.openxmlformats.org/officeDocument/2006/relationships/slide" Target="/ppt/slides/slide6.xml" Id="R7fc914546e7a4fc5" /><Relationship Type="http://schemas.openxmlformats.org/officeDocument/2006/relationships/slide" Target="/ppt/slides/slide7.xml" Id="R3e4f8059b29a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8aa9a9801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fb4e11e540d4" /><Relationship Type="http://schemas.openxmlformats.org/officeDocument/2006/relationships/theme" Target="/ppt/slideMasters/theme/theme1.xml" Id="R49bb2415fbe6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3fb4e11e5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f0929cd6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7568a4ff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8a44ab72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a7db4900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79b7339f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9d6ee7bce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ecaa8974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TVIST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198 927 315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44 653 414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424 138 123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HOLDING AG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HOLDING AG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988 843 296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