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c84d76a0cf4e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d0403b211a4407"/>
  </p:sldMasterIdLst>
  <p:sldIdLst>
    <p:sldId xmlns:r="http://schemas.openxmlformats.org/officeDocument/2006/relationships" id="256" r:id="Rf66cec25f8c249f3"/>
    <p:sldId xmlns:r="http://schemas.openxmlformats.org/officeDocument/2006/relationships" id="257" r:id="R31462f60878045fb"/>
    <p:sldId xmlns:r="http://schemas.openxmlformats.org/officeDocument/2006/relationships" id="258" r:id="R3b8096cec99c4300"/>
    <p:sldId xmlns:r="http://schemas.openxmlformats.org/officeDocument/2006/relationships" id="259" r:id="R6c207bda2e3643e9"/>
    <p:sldId xmlns:r="http://schemas.openxmlformats.org/officeDocument/2006/relationships" id="260" r:id="R5b0d1eca9b704200"/>
    <p:sldId xmlns:r="http://schemas.openxmlformats.org/officeDocument/2006/relationships" id="261" r:id="R2c3b211eca58479b"/>
    <p:sldId xmlns:r="http://schemas.openxmlformats.org/officeDocument/2006/relationships" id="262" r:id="R85f9ad7d8afa4e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d0403b211a4407" /><Relationship Type="http://schemas.openxmlformats.org/officeDocument/2006/relationships/slide" Target="/ppt/slides/slide1.xml" Id="Rf66cec25f8c249f3" /><Relationship Type="http://schemas.openxmlformats.org/officeDocument/2006/relationships/slide" Target="/ppt/slides/slide2.xml" Id="R31462f60878045fb" /><Relationship Type="http://schemas.openxmlformats.org/officeDocument/2006/relationships/slide" Target="/ppt/slides/slide3.xml" Id="R3b8096cec99c4300" /><Relationship Type="http://schemas.openxmlformats.org/officeDocument/2006/relationships/slide" Target="/ppt/slides/slide4.xml" Id="R6c207bda2e3643e9" /><Relationship Type="http://schemas.openxmlformats.org/officeDocument/2006/relationships/slide" Target="/ppt/slides/slide5.xml" Id="R5b0d1eca9b704200" /><Relationship Type="http://schemas.openxmlformats.org/officeDocument/2006/relationships/slide" Target="/ppt/slides/slide6.xml" Id="R2c3b211eca58479b" /><Relationship Type="http://schemas.openxmlformats.org/officeDocument/2006/relationships/slide" Target="/ppt/slides/slide7.xml" Id="R85f9ad7d8afa4e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a3d968a854e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8aa8c91c746eb" /><Relationship Type="http://schemas.openxmlformats.org/officeDocument/2006/relationships/theme" Target="/ppt/slideMasters/theme/theme1.xml" Id="R621125f6ff1e46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88aa8c91c746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a224fdf654b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f0f3ebfd342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2d83a407346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1dc18713f4f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92b2036324c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ebcd1629e42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530f9130b4d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INVENTURA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INVENTURA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INVENTURA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INVENTURA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INVENTURA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INVENTURA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189 540 226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23 157 269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17 540 950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22 381 884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69 836 134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INVENTURA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INVENTURA PARTNER AS  –  84,5 %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INVENTURA GROUP AS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THOMAS NYBØ-SØRENSEN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HAWKABOUT AS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PEKANI AS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SOLTVEIT CONSULTING AS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INVENTURA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INVENTURA GROUP AS</a:t>
            </a:r>
          </a:p>
        </p:txBody>
      </p:sp>
    </p:spTree>
  </p:cSld>
  <p:clrMapOvr>
    <a:masterClrMapping xmlns:a="http://schemas.openxmlformats.org/drawingml/2006/main"/>
  </p:clrMapOvr>
</p:sld>
</file>