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e9173be73242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37b05945344939"/>
  </p:sldMasterIdLst>
  <p:sldIdLst>
    <p:sldId xmlns:r="http://schemas.openxmlformats.org/officeDocument/2006/relationships" id="256" r:id="R7946655658e0447d"/>
    <p:sldId xmlns:r="http://schemas.openxmlformats.org/officeDocument/2006/relationships" id="257" r:id="Rd100b1efd3b24b42"/>
    <p:sldId xmlns:r="http://schemas.openxmlformats.org/officeDocument/2006/relationships" id="258" r:id="Rf2f6386ef3d44bef"/>
    <p:sldId xmlns:r="http://schemas.openxmlformats.org/officeDocument/2006/relationships" id="259" r:id="R905ae02a84324e6a"/>
    <p:sldId xmlns:r="http://schemas.openxmlformats.org/officeDocument/2006/relationships" id="260" r:id="R357bab2e30a84c19"/>
    <p:sldId xmlns:r="http://schemas.openxmlformats.org/officeDocument/2006/relationships" id="261" r:id="R874b9c93a59e45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7b05945344939" /><Relationship Type="http://schemas.openxmlformats.org/officeDocument/2006/relationships/slide" Target="/ppt/slides/slide1.xml" Id="R7946655658e0447d" /><Relationship Type="http://schemas.openxmlformats.org/officeDocument/2006/relationships/slide" Target="/ppt/slides/slide2.xml" Id="Rd100b1efd3b24b42" /><Relationship Type="http://schemas.openxmlformats.org/officeDocument/2006/relationships/slide" Target="/ppt/slides/slide3.xml" Id="Rf2f6386ef3d44bef" /><Relationship Type="http://schemas.openxmlformats.org/officeDocument/2006/relationships/slide" Target="/ppt/slides/slide4.xml" Id="R905ae02a84324e6a" /><Relationship Type="http://schemas.openxmlformats.org/officeDocument/2006/relationships/slide" Target="/ppt/slides/slide5.xml" Id="R357bab2e30a84c19" /><Relationship Type="http://schemas.openxmlformats.org/officeDocument/2006/relationships/slide" Target="/ppt/slides/slide6.xml" Id="R874b9c93a59e45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20827343646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67ecb4d4646ea" /><Relationship Type="http://schemas.openxmlformats.org/officeDocument/2006/relationships/theme" Target="/ppt/slideMasters/theme/theme1.xml" Id="R77ca98bbef1740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167ecb4d4646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860c0a60945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b3c8309c2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f9f5473184f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e9885a94c4b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eed8cf7d7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ce5126267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ACCOUNTOR VALDRES OG 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ACCOUNTOR VALDRES OG 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ACCOUNTOR VALDRES OG 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ACCOUNTOR VALDRES OG 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ACCOUNTOR VALDRES OG 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ACCOUNTOR VALDRES OG 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2890 Etnedal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12 15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valdres@accountor.no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988 847 798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ACCOUNTOR VALDRES OG LAND AS</a:t>
            </a:r>
          </a:p>
        </p:txBody>
      </p:sp>
    </p:spTree>
  </p:cSld>
  <p:clrMapOvr>
    <a:masterClrMapping xmlns:a="http://schemas.openxmlformats.org/drawingml/2006/main"/>
  </p:clrMapOvr>
</p:sld>
</file>