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4ee123d54444b0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210b857f9724307"/>
  </p:sldMasterIdLst>
  <p:sldIdLst>
    <p:sldId xmlns:r="http://schemas.openxmlformats.org/officeDocument/2006/relationships" id="256" r:id="Rfc592da155e744c2"/>
    <p:sldId xmlns:r="http://schemas.openxmlformats.org/officeDocument/2006/relationships" id="257" r:id="R47660a5fa14d4494"/>
    <p:sldId xmlns:r="http://schemas.openxmlformats.org/officeDocument/2006/relationships" id="258" r:id="R5eac3a6bcf4346cd"/>
    <p:sldId xmlns:r="http://schemas.openxmlformats.org/officeDocument/2006/relationships" id="259" r:id="R6074224020ad4844"/>
    <p:sldId xmlns:r="http://schemas.openxmlformats.org/officeDocument/2006/relationships" id="260" r:id="R8140214808584bd4"/>
    <p:sldId xmlns:r="http://schemas.openxmlformats.org/officeDocument/2006/relationships" id="261" r:id="Rbb94109fd83948cb"/>
    <p:sldId xmlns:r="http://schemas.openxmlformats.org/officeDocument/2006/relationships" id="262" r:id="Rba3849797af14e5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10b857f9724307" /><Relationship Type="http://schemas.openxmlformats.org/officeDocument/2006/relationships/slide" Target="/ppt/slides/slide1.xml" Id="Rfc592da155e744c2" /><Relationship Type="http://schemas.openxmlformats.org/officeDocument/2006/relationships/slide" Target="/ppt/slides/slide2.xml" Id="R47660a5fa14d4494" /><Relationship Type="http://schemas.openxmlformats.org/officeDocument/2006/relationships/slide" Target="/ppt/slides/slide3.xml" Id="R5eac3a6bcf4346cd" /><Relationship Type="http://schemas.openxmlformats.org/officeDocument/2006/relationships/slide" Target="/ppt/slides/slide4.xml" Id="R6074224020ad4844" /><Relationship Type="http://schemas.openxmlformats.org/officeDocument/2006/relationships/slide" Target="/ppt/slides/slide5.xml" Id="R8140214808584bd4" /><Relationship Type="http://schemas.openxmlformats.org/officeDocument/2006/relationships/slide" Target="/ppt/slides/slide6.xml" Id="Rbb94109fd83948cb" /><Relationship Type="http://schemas.openxmlformats.org/officeDocument/2006/relationships/slide" Target="/ppt/slides/slide7.xml" Id="Rba3849797af14e5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a93618f8ee466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502f53ce1d482c" /><Relationship Type="http://schemas.openxmlformats.org/officeDocument/2006/relationships/theme" Target="/ppt/slideMasters/theme/theme1.xml" Id="R5b5a0d2f4b84482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b502f53ce1d482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de98d0055a4e7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c123cb93b7443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dac57709a6437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85de4e7b2f414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cadf664f0740f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197e2cb6fb41f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89aaf7e8724ea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ACCOUNTOR VALDRES OG LAND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ACCOUNTOR VALDRES OG 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ACCOUNTOR VALDRES OG LAND AS ble etablert [år] og holder til i Etnedal.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ACCOUNTOR VALDRES OG 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ACCOUNTOR VALDRES OG 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ACCOUNTOR VALDRES OG 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9 094 438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1 680 386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1 317 056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1 661 074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3 526 229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ACCOUNTOR VALDRES OG 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INREGNICO AS  –  75,0 %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HAGASETH KIRSTI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ACCOUNTOR VALDRES OG 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Kyrkjevegen 88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2890 Etnedal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12 15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valdres@accountor.no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www.accountor.no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988 847 798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ACCOUNTOR VALDRES OG LAND AS</a:t>
            </a:r>
          </a:p>
        </p:txBody>
      </p:sp>
    </p:spTree>
  </p:cSld>
  <p:clrMapOvr>
    <a:masterClrMapping xmlns:a="http://schemas.openxmlformats.org/drawingml/2006/main"/>
  </p:clrMapOvr>
</p:sld>
</file>