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73302f0de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83a57a5fb4a70"/>
  </p:sldMasterIdLst>
  <p:sldIdLst>
    <p:sldId xmlns:r="http://schemas.openxmlformats.org/officeDocument/2006/relationships" id="256" r:id="R306368ce09dc4fcc"/>
    <p:sldId xmlns:r="http://schemas.openxmlformats.org/officeDocument/2006/relationships" id="257" r:id="R9e57c048b9b44d65"/>
    <p:sldId xmlns:r="http://schemas.openxmlformats.org/officeDocument/2006/relationships" id="258" r:id="R0c4944b74f034077"/>
    <p:sldId xmlns:r="http://schemas.openxmlformats.org/officeDocument/2006/relationships" id="259" r:id="R0a3d6ab3ff824f32"/>
    <p:sldId xmlns:r="http://schemas.openxmlformats.org/officeDocument/2006/relationships" id="260" r:id="Recc658b963c74bcb"/>
    <p:sldId xmlns:r="http://schemas.openxmlformats.org/officeDocument/2006/relationships" id="261" r:id="Rbb04c114321842aa"/>
    <p:sldId xmlns:r="http://schemas.openxmlformats.org/officeDocument/2006/relationships" id="262" r:id="Rf81c81a866bf40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83a57a5fb4a70" /><Relationship Type="http://schemas.openxmlformats.org/officeDocument/2006/relationships/slide" Target="/ppt/slides/slide1.xml" Id="R306368ce09dc4fcc" /><Relationship Type="http://schemas.openxmlformats.org/officeDocument/2006/relationships/slide" Target="/ppt/slides/slide2.xml" Id="R9e57c048b9b44d65" /><Relationship Type="http://schemas.openxmlformats.org/officeDocument/2006/relationships/slide" Target="/ppt/slides/slide3.xml" Id="R0c4944b74f034077" /><Relationship Type="http://schemas.openxmlformats.org/officeDocument/2006/relationships/slide" Target="/ppt/slides/slide4.xml" Id="R0a3d6ab3ff824f32" /><Relationship Type="http://schemas.openxmlformats.org/officeDocument/2006/relationships/slide" Target="/ppt/slides/slide5.xml" Id="Recc658b963c74bcb" /><Relationship Type="http://schemas.openxmlformats.org/officeDocument/2006/relationships/slide" Target="/ppt/slides/slide6.xml" Id="Rbb04c114321842aa" /><Relationship Type="http://schemas.openxmlformats.org/officeDocument/2006/relationships/slide" Target="/ppt/slides/slide7.xml" Id="Rf81c81a866bf40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10fc5d53341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16612466d40fe" /><Relationship Type="http://schemas.openxmlformats.org/officeDocument/2006/relationships/theme" Target="/ppt/slideMasters/theme/theme1.xml" Id="R3bb360988e2b49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f16612466d40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68f2b7909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039c86dd342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f62a70723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43f9415614b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6b0aed0394c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94ea455b244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a0ac3fbb642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KHLG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KHLG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965 842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1 766 609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LOUGH-GRIMSGAARD K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Tingstuveien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info@khlg.no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www.khlg.no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988 848 980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KHLG AS</a:t>
            </a:r>
          </a:p>
        </p:txBody>
      </p:sp>
    </p:spTree>
  </p:cSld>
  <p:clrMapOvr>
    <a:masterClrMapping xmlns:a="http://schemas.openxmlformats.org/drawingml/2006/main"/>
  </p:clrMapOvr>
</p:sld>
</file>