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9c7522d65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c4273d49745ee"/>
  </p:sldMasterIdLst>
  <p:sldIdLst>
    <p:sldId xmlns:r="http://schemas.openxmlformats.org/officeDocument/2006/relationships" id="256" r:id="Rebe34039e0a94ddd"/>
    <p:sldId xmlns:r="http://schemas.openxmlformats.org/officeDocument/2006/relationships" id="257" r:id="Rfd8343d246ad4080"/>
    <p:sldId xmlns:r="http://schemas.openxmlformats.org/officeDocument/2006/relationships" id="258" r:id="R224643d203cf428b"/>
    <p:sldId xmlns:r="http://schemas.openxmlformats.org/officeDocument/2006/relationships" id="259" r:id="Rfe345beb0ddb4f7c"/>
    <p:sldId xmlns:r="http://schemas.openxmlformats.org/officeDocument/2006/relationships" id="260" r:id="Rb792cb1e6a7a4817"/>
    <p:sldId xmlns:r="http://schemas.openxmlformats.org/officeDocument/2006/relationships" id="261" r:id="R58f82cd0d188492a"/>
    <p:sldId xmlns:r="http://schemas.openxmlformats.org/officeDocument/2006/relationships" id="262" r:id="Rf3ba09653a3c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c4273d49745ee" /><Relationship Type="http://schemas.openxmlformats.org/officeDocument/2006/relationships/slide" Target="/ppt/slides/slide1.xml" Id="Rebe34039e0a94ddd" /><Relationship Type="http://schemas.openxmlformats.org/officeDocument/2006/relationships/slide" Target="/ppt/slides/slide2.xml" Id="Rfd8343d246ad4080" /><Relationship Type="http://schemas.openxmlformats.org/officeDocument/2006/relationships/slide" Target="/ppt/slides/slide3.xml" Id="R224643d203cf428b" /><Relationship Type="http://schemas.openxmlformats.org/officeDocument/2006/relationships/slide" Target="/ppt/slides/slide4.xml" Id="Rfe345beb0ddb4f7c" /><Relationship Type="http://schemas.openxmlformats.org/officeDocument/2006/relationships/slide" Target="/ppt/slides/slide5.xml" Id="Rb792cb1e6a7a4817" /><Relationship Type="http://schemas.openxmlformats.org/officeDocument/2006/relationships/slide" Target="/ppt/slides/slide6.xml" Id="R58f82cd0d188492a" /><Relationship Type="http://schemas.openxmlformats.org/officeDocument/2006/relationships/slide" Target="/ppt/slides/slide7.xml" Id="Rf3ba09653a3c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8a2487eda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7132eed7472b" /><Relationship Type="http://schemas.openxmlformats.org/officeDocument/2006/relationships/theme" Target="/ppt/slideMasters/theme/theme1.xml" Id="Rcd9bdd00b7f1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c7132eed7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4b34da5c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c06d0beb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513884cf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a2387d79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0559c591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407384b1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2e74e172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CECILIE BRUN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BRUN BIRKELAND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BRUN BIRKELAND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CECILIE BRUN BIRKELAND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CECILIE BRUN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Brun, Kollen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SKÅRA AS</a:t>
            </a:r>
          </a:p>
        </p:txBody>
      </p:sp>
    </p:spTree>
  </p:cSld>
  <p:clrMapOvr>
    <a:masterClrMapping xmlns:a="http://schemas.openxmlformats.org/drawingml/2006/main"/>
  </p:clrMapOvr>
</p:sld>
</file>