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86e23bfc9746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5381fba8b1e4add"/>
  </p:sldMasterIdLst>
  <p:sldIdLst>
    <p:sldId xmlns:r="http://schemas.openxmlformats.org/officeDocument/2006/relationships" id="256" r:id="R349ead3403d3438f"/>
    <p:sldId xmlns:r="http://schemas.openxmlformats.org/officeDocument/2006/relationships" id="257" r:id="R18e4d514a3e74d3d"/>
    <p:sldId xmlns:r="http://schemas.openxmlformats.org/officeDocument/2006/relationships" id="258" r:id="R243a64c4723d4c40"/>
    <p:sldId xmlns:r="http://schemas.openxmlformats.org/officeDocument/2006/relationships" id="259" r:id="R0c3082897a644368"/>
    <p:sldId xmlns:r="http://schemas.openxmlformats.org/officeDocument/2006/relationships" id="260" r:id="R7da333829c9042f5"/>
    <p:sldId xmlns:r="http://schemas.openxmlformats.org/officeDocument/2006/relationships" id="261" r:id="R4ae29216488b488e"/>
    <p:sldId xmlns:r="http://schemas.openxmlformats.org/officeDocument/2006/relationships" id="262" r:id="Re754f00278004c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381fba8b1e4add" /><Relationship Type="http://schemas.openxmlformats.org/officeDocument/2006/relationships/slide" Target="/ppt/slides/slide1.xml" Id="R349ead3403d3438f" /><Relationship Type="http://schemas.openxmlformats.org/officeDocument/2006/relationships/slide" Target="/ppt/slides/slide2.xml" Id="R18e4d514a3e74d3d" /><Relationship Type="http://schemas.openxmlformats.org/officeDocument/2006/relationships/slide" Target="/ppt/slides/slide3.xml" Id="R243a64c4723d4c40" /><Relationship Type="http://schemas.openxmlformats.org/officeDocument/2006/relationships/slide" Target="/ppt/slides/slide4.xml" Id="R0c3082897a644368" /><Relationship Type="http://schemas.openxmlformats.org/officeDocument/2006/relationships/slide" Target="/ppt/slides/slide5.xml" Id="R7da333829c9042f5" /><Relationship Type="http://schemas.openxmlformats.org/officeDocument/2006/relationships/slide" Target="/ppt/slides/slide6.xml" Id="R4ae29216488b488e" /><Relationship Type="http://schemas.openxmlformats.org/officeDocument/2006/relationships/slide" Target="/ppt/slides/slide7.xml" Id="Re754f00278004c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ff89137ffc4d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38df20a6894bb2" /><Relationship Type="http://schemas.openxmlformats.org/officeDocument/2006/relationships/theme" Target="/ppt/slideMasters/theme/theme1.xml" Id="R9ca3676cb3fa48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38df20a6894b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45108cd5d48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171920a2c4d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434b604f64d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11ac1afd594d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35b778652f45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37b626bef4c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181c65d6f24e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SKJEVLINGEN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SKJEVLINGEN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−286 174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1 324 805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9 704 575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10 046 391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BRUN SØRLIE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BRUN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BRUN SØRLIE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BRUN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Elisabeth Brun, Georgernes verft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5011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988 850 667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SKJEVLINGEN AS</a:t>
            </a:r>
          </a:p>
        </p:txBody>
      </p:sp>
    </p:spTree>
  </p:cSld>
  <p:clrMapOvr>
    <a:masterClrMapping xmlns:a="http://schemas.openxmlformats.org/drawingml/2006/main"/>
  </p:clrMapOvr>
</p:sld>
</file>