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060fd35fe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69d1ab4e344d2"/>
  </p:sldMasterIdLst>
  <p:sldIdLst>
    <p:sldId xmlns:r="http://schemas.openxmlformats.org/officeDocument/2006/relationships" id="256" r:id="R43ff18d02e0846d0"/>
    <p:sldId xmlns:r="http://schemas.openxmlformats.org/officeDocument/2006/relationships" id="257" r:id="Rae49799f26b848c7"/>
    <p:sldId xmlns:r="http://schemas.openxmlformats.org/officeDocument/2006/relationships" id="258" r:id="R7d01bb5d8187450d"/>
    <p:sldId xmlns:r="http://schemas.openxmlformats.org/officeDocument/2006/relationships" id="259" r:id="R02333c6bfcf14472"/>
    <p:sldId xmlns:r="http://schemas.openxmlformats.org/officeDocument/2006/relationships" id="260" r:id="R444186e443a5453f"/>
    <p:sldId xmlns:r="http://schemas.openxmlformats.org/officeDocument/2006/relationships" id="261" r:id="R17f40c1ea1a84e4d"/>
    <p:sldId xmlns:r="http://schemas.openxmlformats.org/officeDocument/2006/relationships" id="262" r:id="R8c7247330910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69d1ab4e344d2" /><Relationship Type="http://schemas.openxmlformats.org/officeDocument/2006/relationships/slide" Target="/ppt/slides/slide1.xml" Id="R43ff18d02e0846d0" /><Relationship Type="http://schemas.openxmlformats.org/officeDocument/2006/relationships/slide" Target="/ppt/slides/slide2.xml" Id="Rae49799f26b848c7" /><Relationship Type="http://schemas.openxmlformats.org/officeDocument/2006/relationships/slide" Target="/ppt/slides/slide3.xml" Id="R7d01bb5d8187450d" /><Relationship Type="http://schemas.openxmlformats.org/officeDocument/2006/relationships/slide" Target="/ppt/slides/slide4.xml" Id="R02333c6bfcf14472" /><Relationship Type="http://schemas.openxmlformats.org/officeDocument/2006/relationships/slide" Target="/ppt/slides/slide5.xml" Id="R444186e443a5453f" /><Relationship Type="http://schemas.openxmlformats.org/officeDocument/2006/relationships/slide" Target="/ppt/slides/slide6.xml" Id="R17f40c1ea1a84e4d" /><Relationship Type="http://schemas.openxmlformats.org/officeDocument/2006/relationships/slide" Target="/ppt/slides/slide7.xml" Id="R8c7247330910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d0613edc5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433deceb54146" /><Relationship Type="http://schemas.openxmlformats.org/officeDocument/2006/relationships/theme" Target="/ppt/slideMasters/theme/theme1.xml" Id="R0d6d950868a6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433deceb5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b1e9c0784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2d0f796f4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82040c2d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a9a53d96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9b991ea16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03fa19ccc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7448a68a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25 501 274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27 605 330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Valhallagata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988 851 124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