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9423de39240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d79da35f34fe1"/>
  </p:sldMasterIdLst>
  <p:sldIdLst>
    <p:sldId xmlns:r="http://schemas.openxmlformats.org/officeDocument/2006/relationships" id="256" r:id="R4c29190d0e754bd2"/>
    <p:sldId xmlns:r="http://schemas.openxmlformats.org/officeDocument/2006/relationships" id="257" r:id="R814967a8b9ca4a88"/>
    <p:sldId xmlns:r="http://schemas.openxmlformats.org/officeDocument/2006/relationships" id="258" r:id="R0a17d6b16ba348f1"/>
    <p:sldId xmlns:r="http://schemas.openxmlformats.org/officeDocument/2006/relationships" id="259" r:id="Rab35290224d24db2"/>
    <p:sldId xmlns:r="http://schemas.openxmlformats.org/officeDocument/2006/relationships" id="260" r:id="R81e41a429854484b"/>
    <p:sldId xmlns:r="http://schemas.openxmlformats.org/officeDocument/2006/relationships" id="261" r:id="Reff605ba53c84769"/>
    <p:sldId xmlns:r="http://schemas.openxmlformats.org/officeDocument/2006/relationships" id="262" r:id="R26e0ada6ff90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d79da35f34fe1" /><Relationship Type="http://schemas.openxmlformats.org/officeDocument/2006/relationships/slide" Target="/ppt/slides/slide1.xml" Id="R4c29190d0e754bd2" /><Relationship Type="http://schemas.openxmlformats.org/officeDocument/2006/relationships/slide" Target="/ppt/slides/slide2.xml" Id="R814967a8b9ca4a88" /><Relationship Type="http://schemas.openxmlformats.org/officeDocument/2006/relationships/slide" Target="/ppt/slides/slide3.xml" Id="R0a17d6b16ba348f1" /><Relationship Type="http://schemas.openxmlformats.org/officeDocument/2006/relationships/slide" Target="/ppt/slides/slide4.xml" Id="Rab35290224d24db2" /><Relationship Type="http://schemas.openxmlformats.org/officeDocument/2006/relationships/slide" Target="/ppt/slides/slide5.xml" Id="R81e41a429854484b" /><Relationship Type="http://schemas.openxmlformats.org/officeDocument/2006/relationships/slide" Target="/ppt/slides/slide6.xml" Id="Reff605ba53c84769" /><Relationship Type="http://schemas.openxmlformats.org/officeDocument/2006/relationships/slide" Target="/ppt/slides/slide7.xml" Id="R26e0ada6ff90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3956d848841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ec648df7546f1" /><Relationship Type="http://schemas.openxmlformats.org/officeDocument/2006/relationships/theme" Target="/ppt/slideMasters/theme/theme1.xml" Id="R2caa09b74ba2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eec648df7546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4356464a4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212c8cab0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ee87abbec47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b233987b045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526a70c99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ba2e38953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141c135884f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MOE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MOE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2 352 755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8 244 374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 MOE  –  64,1 %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MOE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MOE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 UNNI NÆVESTAD MOE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 MOE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70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988 851 426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MOE HOLDING AS</a:t>
            </a:r>
          </a:p>
        </p:txBody>
      </p:sp>
    </p:spTree>
  </p:cSld>
  <p:clrMapOvr>
    <a:masterClrMapping xmlns:a="http://schemas.openxmlformats.org/drawingml/2006/main"/>
  </p:clrMapOvr>
</p:sld>
</file>