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ee19a1e1c4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0cd7eb755496b"/>
  </p:sldMasterIdLst>
  <p:sldIdLst>
    <p:sldId xmlns:r="http://schemas.openxmlformats.org/officeDocument/2006/relationships" id="256" r:id="R0c1bc81353f148ac"/>
    <p:sldId xmlns:r="http://schemas.openxmlformats.org/officeDocument/2006/relationships" id="257" r:id="R90f8350b1e104c9b"/>
    <p:sldId xmlns:r="http://schemas.openxmlformats.org/officeDocument/2006/relationships" id="258" r:id="Rbe6d412900cb482c"/>
    <p:sldId xmlns:r="http://schemas.openxmlformats.org/officeDocument/2006/relationships" id="259" r:id="R876dd4aa1760459a"/>
    <p:sldId xmlns:r="http://schemas.openxmlformats.org/officeDocument/2006/relationships" id="260" r:id="R4a60469dcc90420d"/>
    <p:sldId xmlns:r="http://schemas.openxmlformats.org/officeDocument/2006/relationships" id="261" r:id="Ref978065457b42a2"/>
    <p:sldId xmlns:r="http://schemas.openxmlformats.org/officeDocument/2006/relationships" id="262" r:id="R98b748f5d601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0cd7eb755496b" /><Relationship Type="http://schemas.openxmlformats.org/officeDocument/2006/relationships/slide" Target="/ppt/slides/slide1.xml" Id="R0c1bc81353f148ac" /><Relationship Type="http://schemas.openxmlformats.org/officeDocument/2006/relationships/slide" Target="/ppt/slides/slide2.xml" Id="R90f8350b1e104c9b" /><Relationship Type="http://schemas.openxmlformats.org/officeDocument/2006/relationships/slide" Target="/ppt/slides/slide3.xml" Id="Rbe6d412900cb482c" /><Relationship Type="http://schemas.openxmlformats.org/officeDocument/2006/relationships/slide" Target="/ppt/slides/slide4.xml" Id="R876dd4aa1760459a" /><Relationship Type="http://schemas.openxmlformats.org/officeDocument/2006/relationships/slide" Target="/ppt/slides/slide5.xml" Id="R4a60469dcc90420d" /><Relationship Type="http://schemas.openxmlformats.org/officeDocument/2006/relationships/slide" Target="/ppt/slides/slide6.xml" Id="Ref978065457b42a2" /><Relationship Type="http://schemas.openxmlformats.org/officeDocument/2006/relationships/slide" Target="/ppt/slides/slide7.xml" Id="R98b748f5d601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14892c2cd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6238c42e940a5" /><Relationship Type="http://schemas.openxmlformats.org/officeDocument/2006/relationships/theme" Target="/ppt/slideMasters/theme/theme1.xml" Id="Racb5dd98f288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6238c42e9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5917814f94d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d1ee2488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e3658705c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07f41f454b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83c803e4f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8921a4656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4a1114864d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LØKKE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LØKKE HOLDING AS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17 894 965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190 491 889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211 592 356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TORE LØKKE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TBL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Stokksundveien 1010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988 852 368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HOLDING AS</a:t>
            </a:r>
          </a:p>
        </p:txBody>
      </p:sp>
    </p:spTree>
  </p:cSld>
  <p:clrMapOvr>
    <a:masterClrMapping xmlns:a="http://schemas.openxmlformats.org/drawingml/2006/main"/>
  </p:clrMapOvr>
</p:sld>
</file>