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518e6ccfa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3eab7d4f64923"/>
  </p:sldMasterIdLst>
  <p:sldIdLst>
    <p:sldId xmlns:r="http://schemas.openxmlformats.org/officeDocument/2006/relationships" id="256" r:id="Re16d438e79244122"/>
    <p:sldId xmlns:r="http://schemas.openxmlformats.org/officeDocument/2006/relationships" id="257" r:id="Rf604566e4cbe4fac"/>
    <p:sldId xmlns:r="http://schemas.openxmlformats.org/officeDocument/2006/relationships" id="258" r:id="Rc25ec3780b2f4e18"/>
    <p:sldId xmlns:r="http://schemas.openxmlformats.org/officeDocument/2006/relationships" id="259" r:id="R279490295df64858"/>
    <p:sldId xmlns:r="http://schemas.openxmlformats.org/officeDocument/2006/relationships" id="260" r:id="R3dffff04905c4d09"/>
    <p:sldId xmlns:r="http://schemas.openxmlformats.org/officeDocument/2006/relationships" id="261" r:id="Rb1dc2ae9485e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3eab7d4f64923" /><Relationship Type="http://schemas.openxmlformats.org/officeDocument/2006/relationships/slide" Target="/ppt/slides/slide1.xml" Id="Re16d438e79244122" /><Relationship Type="http://schemas.openxmlformats.org/officeDocument/2006/relationships/slide" Target="/ppt/slides/slide2.xml" Id="Rf604566e4cbe4fac" /><Relationship Type="http://schemas.openxmlformats.org/officeDocument/2006/relationships/slide" Target="/ppt/slides/slide3.xml" Id="Rc25ec3780b2f4e18" /><Relationship Type="http://schemas.openxmlformats.org/officeDocument/2006/relationships/slide" Target="/ppt/slides/slide4.xml" Id="R279490295df64858" /><Relationship Type="http://schemas.openxmlformats.org/officeDocument/2006/relationships/slide" Target="/ppt/slides/slide5.xml" Id="R3dffff04905c4d09" /><Relationship Type="http://schemas.openxmlformats.org/officeDocument/2006/relationships/slide" Target="/ppt/slides/slide6.xml" Id="Rb1dc2ae9485e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7bee37867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9fb94b614194" /><Relationship Type="http://schemas.openxmlformats.org/officeDocument/2006/relationships/theme" Target="/ppt/slideMasters/theme/theme1.xml" Id="R16be9f2e6486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29fb94b61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6e5b1864d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f7d3a3f5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5f17de97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89a41c22d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806aba2f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6ee722f8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