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3eff5c0b5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1ea48309943ae"/>
  </p:sldMasterIdLst>
  <p:sldIdLst>
    <p:sldId xmlns:r="http://schemas.openxmlformats.org/officeDocument/2006/relationships" id="256" r:id="R54a3ef0c79a346a5"/>
    <p:sldId xmlns:r="http://schemas.openxmlformats.org/officeDocument/2006/relationships" id="257" r:id="R50aebb7795474221"/>
    <p:sldId xmlns:r="http://schemas.openxmlformats.org/officeDocument/2006/relationships" id="258" r:id="R79966f47c0a84c21"/>
    <p:sldId xmlns:r="http://schemas.openxmlformats.org/officeDocument/2006/relationships" id="259" r:id="R6c86fdeffeaf459b"/>
    <p:sldId xmlns:r="http://schemas.openxmlformats.org/officeDocument/2006/relationships" id="260" r:id="Re3bdf8ac02a6460e"/>
    <p:sldId xmlns:r="http://schemas.openxmlformats.org/officeDocument/2006/relationships" id="261" r:id="R04eb5504283a4ce3"/>
    <p:sldId xmlns:r="http://schemas.openxmlformats.org/officeDocument/2006/relationships" id="262" r:id="Rba9d5d5e0252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1ea48309943ae" /><Relationship Type="http://schemas.openxmlformats.org/officeDocument/2006/relationships/slide" Target="/ppt/slides/slide1.xml" Id="R54a3ef0c79a346a5" /><Relationship Type="http://schemas.openxmlformats.org/officeDocument/2006/relationships/slide" Target="/ppt/slides/slide2.xml" Id="R50aebb7795474221" /><Relationship Type="http://schemas.openxmlformats.org/officeDocument/2006/relationships/slide" Target="/ppt/slides/slide3.xml" Id="R79966f47c0a84c21" /><Relationship Type="http://schemas.openxmlformats.org/officeDocument/2006/relationships/slide" Target="/ppt/slides/slide4.xml" Id="R6c86fdeffeaf459b" /><Relationship Type="http://schemas.openxmlformats.org/officeDocument/2006/relationships/slide" Target="/ppt/slides/slide5.xml" Id="Re3bdf8ac02a6460e" /><Relationship Type="http://schemas.openxmlformats.org/officeDocument/2006/relationships/slide" Target="/ppt/slides/slide6.xml" Id="R04eb5504283a4ce3" /><Relationship Type="http://schemas.openxmlformats.org/officeDocument/2006/relationships/slide" Target="/ppt/slides/slide7.xml" Id="Rba9d5d5e0252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fa9dd32a2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c74d841a47e8" /><Relationship Type="http://schemas.openxmlformats.org/officeDocument/2006/relationships/theme" Target="/ppt/slideMasters/theme/theme1.xml" Id="R8fa74d9f1d2d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9c74d841a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3ee510b3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6873af47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86611058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d00378f8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c4dcb93d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9e25b68c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33ecec6c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STIAN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