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1f1de1e9f044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4e17d81a9454b"/>
  </p:sldMasterIdLst>
  <p:sldIdLst>
    <p:sldId xmlns:r="http://schemas.openxmlformats.org/officeDocument/2006/relationships" id="256" r:id="R0c9a0838c6794055"/>
    <p:sldId xmlns:r="http://schemas.openxmlformats.org/officeDocument/2006/relationships" id="257" r:id="Rd70ce29a60674ccc"/>
    <p:sldId xmlns:r="http://schemas.openxmlformats.org/officeDocument/2006/relationships" id="258" r:id="Rf414b93fe6b74ac5"/>
    <p:sldId xmlns:r="http://schemas.openxmlformats.org/officeDocument/2006/relationships" id="259" r:id="Re1d58696bb064dbd"/>
    <p:sldId xmlns:r="http://schemas.openxmlformats.org/officeDocument/2006/relationships" id="260" r:id="Ra21d30e771614da8"/>
    <p:sldId xmlns:r="http://schemas.openxmlformats.org/officeDocument/2006/relationships" id="261" r:id="Rca71f9b3534847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4e17d81a9454b" /><Relationship Type="http://schemas.openxmlformats.org/officeDocument/2006/relationships/slide" Target="/ppt/slides/slide1.xml" Id="R0c9a0838c6794055" /><Relationship Type="http://schemas.openxmlformats.org/officeDocument/2006/relationships/slide" Target="/ppt/slides/slide2.xml" Id="Rd70ce29a60674ccc" /><Relationship Type="http://schemas.openxmlformats.org/officeDocument/2006/relationships/slide" Target="/ppt/slides/slide3.xml" Id="Rf414b93fe6b74ac5" /><Relationship Type="http://schemas.openxmlformats.org/officeDocument/2006/relationships/slide" Target="/ppt/slides/slide4.xml" Id="Re1d58696bb064dbd" /><Relationship Type="http://schemas.openxmlformats.org/officeDocument/2006/relationships/slide" Target="/ppt/slides/slide5.xml" Id="Ra21d30e771614da8" /><Relationship Type="http://schemas.openxmlformats.org/officeDocument/2006/relationships/slide" Target="/ppt/slides/slide6.xml" Id="Rca71f9b3534847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55d2074364d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3c1041f1043dc" /><Relationship Type="http://schemas.openxmlformats.org/officeDocument/2006/relationships/theme" Target="/ppt/slideMasters/theme/theme1.xml" Id="Ra8ab4767946f43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3c1041f1043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d8417b43a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e8d8e4f4e41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a4d626d0a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ee78ecd30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87e07164146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b3bf05a524f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988 861 367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