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e8b6fd3cf749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13adb4f5454ce4"/>
  </p:sldMasterIdLst>
  <p:sldIdLst>
    <p:sldId xmlns:r="http://schemas.openxmlformats.org/officeDocument/2006/relationships" id="256" r:id="R15ca6ccb701a4270"/>
    <p:sldId xmlns:r="http://schemas.openxmlformats.org/officeDocument/2006/relationships" id="257" r:id="R21046baf59c64295"/>
    <p:sldId xmlns:r="http://schemas.openxmlformats.org/officeDocument/2006/relationships" id="258" r:id="Rf23e40739ad14fe2"/>
    <p:sldId xmlns:r="http://schemas.openxmlformats.org/officeDocument/2006/relationships" id="259" r:id="R2bf6354a63514e20"/>
    <p:sldId xmlns:r="http://schemas.openxmlformats.org/officeDocument/2006/relationships" id="260" r:id="R9f08bb66a2d84fcc"/>
    <p:sldId xmlns:r="http://schemas.openxmlformats.org/officeDocument/2006/relationships" id="261" r:id="R3a02b92d4f06422b"/>
    <p:sldId xmlns:r="http://schemas.openxmlformats.org/officeDocument/2006/relationships" id="262" r:id="R4727bd2284884f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3adb4f5454ce4" /><Relationship Type="http://schemas.openxmlformats.org/officeDocument/2006/relationships/slide" Target="/ppt/slides/slide1.xml" Id="R15ca6ccb701a4270" /><Relationship Type="http://schemas.openxmlformats.org/officeDocument/2006/relationships/slide" Target="/ppt/slides/slide2.xml" Id="R21046baf59c64295" /><Relationship Type="http://schemas.openxmlformats.org/officeDocument/2006/relationships/slide" Target="/ppt/slides/slide3.xml" Id="Rf23e40739ad14fe2" /><Relationship Type="http://schemas.openxmlformats.org/officeDocument/2006/relationships/slide" Target="/ppt/slides/slide4.xml" Id="R2bf6354a63514e20" /><Relationship Type="http://schemas.openxmlformats.org/officeDocument/2006/relationships/slide" Target="/ppt/slides/slide5.xml" Id="R9f08bb66a2d84fcc" /><Relationship Type="http://schemas.openxmlformats.org/officeDocument/2006/relationships/slide" Target="/ppt/slides/slide6.xml" Id="R3a02b92d4f06422b" /><Relationship Type="http://schemas.openxmlformats.org/officeDocument/2006/relationships/slide" Target="/ppt/slides/slide7.xml" Id="R4727bd2284884f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c85eb7622e4a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12abc7ccf4efa" /><Relationship Type="http://schemas.openxmlformats.org/officeDocument/2006/relationships/theme" Target="/ppt/slideMasters/theme/theme1.xml" Id="R46e4cb21a5c84b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912abc7ccf4e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044099d8c45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6a108a4b440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9f3dec89b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6ca75e7d3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b3ffeb3d54e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71cac38ad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7e522a956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−3 127 531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79 971 913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80 044 308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EIRIK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988 861 367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HOLDING AS</a:t>
            </a:r>
          </a:p>
        </p:txBody>
      </p:sp>
    </p:spTree>
  </p:cSld>
  <p:clrMapOvr>
    <a:masterClrMapping xmlns:a="http://schemas.openxmlformats.org/drawingml/2006/main"/>
  </p:clrMapOvr>
</p:sld>
</file>