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6c4ecf07eb42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9167ebc3194c7b"/>
  </p:sldMasterIdLst>
  <p:sldIdLst>
    <p:sldId xmlns:r="http://schemas.openxmlformats.org/officeDocument/2006/relationships" id="256" r:id="R5309313361a04496"/>
    <p:sldId xmlns:r="http://schemas.openxmlformats.org/officeDocument/2006/relationships" id="257" r:id="R29d56ba3c89b43af"/>
    <p:sldId xmlns:r="http://schemas.openxmlformats.org/officeDocument/2006/relationships" id="258" r:id="Rc7e1ad4040964f29"/>
    <p:sldId xmlns:r="http://schemas.openxmlformats.org/officeDocument/2006/relationships" id="259" r:id="R4565e59aae0c4077"/>
    <p:sldId xmlns:r="http://schemas.openxmlformats.org/officeDocument/2006/relationships" id="260" r:id="R05544f7614cd4f7a"/>
    <p:sldId xmlns:r="http://schemas.openxmlformats.org/officeDocument/2006/relationships" id="261" r:id="R07f39fc38cc3457f"/>
    <p:sldId xmlns:r="http://schemas.openxmlformats.org/officeDocument/2006/relationships" id="262" r:id="R39358cd431514b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9167ebc3194c7b" /><Relationship Type="http://schemas.openxmlformats.org/officeDocument/2006/relationships/slide" Target="/ppt/slides/slide1.xml" Id="R5309313361a04496" /><Relationship Type="http://schemas.openxmlformats.org/officeDocument/2006/relationships/slide" Target="/ppt/slides/slide2.xml" Id="R29d56ba3c89b43af" /><Relationship Type="http://schemas.openxmlformats.org/officeDocument/2006/relationships/slide" Target="/ppt/slides/slide3.xml" Id="Rc7e1ad4040964f29" /><Relationship Type="http://schemas.openxmlformats.org/officeDocument/2006/relationships/slide" Target="/ppt/slides/slide4.xml" Id="R4565e59aae0c4077" /><Relationship Type="http://schemas.openxmlformats.org/officeDocument/2006/relationships/slide" Target="/ppt/slides/slide5.xml" Id="R05544f7614cd4f7a" /><Relationship Type="http://schemas.openxmlformats.org/officeDocument/2006/relationships/slide" Target="/ppt/slides/slide6.xml" Id="R07f39fc38cc3457f" /><Relationship Type="http://schemas.openxmlformats.org/officeDocument/2006/relationships/slide" Target="/ppt/slides/slide7.xml" Id="R39358cd431514b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5bbed6d8284a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67a7f6bbb4dc2" /><Relationship Type="http://schemas.openxmlformats.org/officeDocument/2006/relationships/theme" Target="/ppt/slideMasters/theme/theme1.xml" Id="R2a30de3f16c749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967a7f6bbb4d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f9484c8394b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9dddf47ec44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a7c0a4eb049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a0aa0fe464f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44562d83346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bdf0d9f5f4d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e1182c94b44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−269 059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16 947 640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115 983 308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116 022 579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DJUVE MAREN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 alle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988 861 758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