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6b3f34ec7148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969d686a494f4e"/>
  </p:sldMasterIdLst>
  <p:sldIdLst>
    <p:sldId xmlns:r="http://schemas.openxmlformats.org/officeDocument/2006/relationships" id="256" r:id="R4150980358964431"/>
    <p:sldId xmlns:r="http://schemas.openxmlformats.org/officeDocument/2006/relationships" id="257" r:id="R19704b26c84f4a48"/>
    <p:sldId xmlns:r="http://schemas.openxmlformats.org/officeDocument/2006/relationships" id="258" r:id="R3dbd64fe7c294137"/>
    <p:sldId xmlns:r="http://schemas.openxmlformats.org/officeDocument/2006/relationships" id="259" r:id="R06726c5357994c03"/>
    <p:sldId xmlns:r="http://schemas.openxmlformats.org/officeDocument/2006/relationships" id="260" r:id="R6ef82858d6f1492f"/>
    <p:sldId xmlns:r="http://schemas.openxmlformats.org/officeDocument/2006/relationships" id="261" r:id="R775f7261a3db4cee"/>
    <p:sldId xmlns:r="http://schemas.openxmlformats.org/officeDocument/2006/relationships" id="262" r:id="Ra3b69e564ddc42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969d686a494f4e" /><Relationship Type="http://schemas.openxmlformats.org/officeDocument/2006/relationships/slide" Target="/ppt/slides/slide1.xml" Id="R4150980358964431" /><Relationship Type="http://schemas.openxmlformats.org/officeDocument/2006/relationships/slide" Target="/ppt/slides/slide2.xml" Id="R19704b26c84f4a48" /><Relationship Type="http://schemas.openxmlformats.org/officeDocument/2006/relationships/slide" Target="/ppt/slides/slide3.xml" Id="R3dbd64fe7c294137" /><Relationship Type="http://schemas.openxmlformats.org/officeDocument/2006/relationships/slide" Target="/ppt/slides/slide4.xml" Id="R06726c5357994c03" /><Relationship Type="http://schemas.openxmlformats.org/officeDocument/2006/relationships/slide" Target="/ppt/slides/slide5.xml" Id="R6ef82858d6f1492f" /><Relationship Type="http://schemas.openxmlformats.org/officeDocument/2006/relationships/slide" Target="/ppt/slides/slide6.xml" Id="R775f7261a3db4cee" /><Relationship Type="http://schemas.openxmlformats.org/officeDocument/2006/relationships/slide" Target="/ppt/slides/slide7.xml" Id="Ra3b69e564ddc42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2746229b4f45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ac497762648d5" /><Relationship Type="http://schemas.openxmlformats.org/officeDocument/2006/relationships/theme" Target="/ppt/slideMasters/theme/theme1.xml" Id="R300c97871a6b4b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6ac497762648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8703b826447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aa59239c647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f9ed191814f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7501367984e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1fafcbdb143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b2c1f703e4e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2698bc4b944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LAJJO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LAJJO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15 544 191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53 601 739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53 841 511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GRØSLAND JOHN-ARNE  –  75,2 %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GRØSLAND JOHN-ARNE  –  24,8 %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Myrens verksted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jag@zenith-eiendom.no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988 865 184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