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3e3f88061343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20e4c5a55e4da1"/>
  </p:sldMasterIdLst>
  <p:sldIdLst>
    <p:sldId xmlns:r="http://schemas.openxmlformats.org/officeDocument/2006/relationships" id="256" r:id="R99f70172f4f14f7e"/>
    <p:sldId xmlns:r="http://schemas.openxmlformats.org/officeDocument/2006/relationships" id="257" r:id="R5e5657e2283d4fea"/>
    <p:sldId xmlns:r="http://schemas.openxmlformats.org/officeDocument/2006/relationships" id="258" r:id="R0970cbf5d5d345ba"/>
    <p:sldId xmlns:r="http://schemas.openxmlformats.org/officeDocument/2006/relationships" id="259" r:id="R685c6f6776e44e40"/>
    <p:sldId xmlns:r="http://schemas.openxmlformats.org/officeDocument/2006/relationships" id="260" r:id="R7bed604d94da4729"/>
    <p:sldId xmlns:r="http://schemas.openxmlformats.org/officeDocument/2006/relationships" id="261" r:id="Rd1bb62177ed84718"/>
    <p:sldId xmlns:r="http://schemas.openxmlformats.org/officeDocument/2006/relationships" id="262" r:id="Ra115257d455440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0e4c5a55e4da1" /><Relationship Type="http://schemas.openxmlformats.org/officeDocument/2006/relationships/slide" Target="/ppt/slides/slide1.xml" Id="R99f70172f4f14f7e" /><Relationship Type="http://schemas.openxmlformats.org/officeDocument/2006/relationships/slide" Target="/ppt/slides/slide2.xml" Id="R5e5657e2283d4fea" /><Relationship Type="http://schemas.openxmlformats.org/officeDocument/2006/relationships/slide" Target="/ppt/slides/slide3.xml" Id="R0970cbf5d5d345ba" /><Relationship Type="http://schemas.openxmlformats.org/officeDocument/2006/relationships/slide" Target="/ppt/slides/slide4.xml" Id="R685c6f6776e44e40" /><Relationship Type="http://schemas.openxmlformats.org/officeDocument/2006/relationships/slide" Target="/ppt/slides/slide5.xml" Id="R7bed604d94da4729" /><Relationship Type="http://schemas.openxmlformats.org/officeDocument/2006/relationships/slide" Target="/ppt/slides/slide6.xml" Id="Rd1bb62177ed84718" /><Relationship Type="http://schemas.openxmlformats.org/officeDocument/2006/relationships/slide" Target="/ppt/slides/slide7.xml" Id="Ra115257d455440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70a43030142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cd52ae221457e" /><Relationship Type="http://schemas.openxmlformats.org/officeDocument/2006/relationships/theme" Target="/ppt/slideMasters/theme/theme1.xml" Id="R97e25b9bbb7148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2cd52ae22145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77522e8334f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11a0eb9dd48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7071e72ba41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e1972ae1146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be34b90d145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b340ae2724d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6c27d5dc14f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15 296 311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87 750 919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87 751 609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 alle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65 15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kristin.dju@gmail.com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988 865 532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