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0e915ba8f144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faaa12f66f4c17"/>
  </p:sldMasterIdLst>
  <p:sldIdLst>
    <p:sldId xmlns:r="http://schemas.openxmlformats.org/officeDocument/2006/relationships" id="256" r:id="R17a235a3a1894ee2"/>
    <p:sldId xmlns:r="http://schemas.openxmlformats.org/officeDocument/2006/relationships" id="257" r:id="R3b030671dc5b4555"/>
    <p:sldId xmlns:r="http://schemas.openxmlformats.org/officeDocument/2006/relationships" id="258" r:id="R80443b447ae34d3c"/>
    <p:sldId xmlns:r="http://schemas.openxmlformats.org/officeDocument/2006/relationships" id="259" r:id="Raad0f2d5e450415d"/>
    <p:sldId xmlns:r="http://schemas.openxmlformats.org/officeDocument/2006/relationships" id="260" r:id="R02b81d78f36f4dd8"/>
    <p:sldId xmlns:r="http://schemas.openxmlformats.org/officeDocument/2006/relationships" id="261" r:id="R7e3dc46ed0514404"/>
    <p:sldId xmlns:r="http://schemas.openxmlformats.org/officeDocument/2006/relationships" id="262" r:id="R115470b75d204e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aaa12f66f4c17" /><Relationship Type="http://schemas.openxmlformats.org/officeDocument/2006/relationships/slide" Target="/ppt/slides/slide1.xml" Id="R17a235a3a1894ee2" /><Relationship Type="http://schemas.openxmlformats.org/officeDocument/2006/relationships/slide" Target="/ppt/slides/slide2.xml" Id="R3b030671dc5b4555" /><Relationship Type="http://schemas.openxmlformats.org/officeDocument/2006/relationships/slide" Target="/ppt/slides/slide3.xml" Id="R80443b447ae34d3c" /><Relationship Type="http://schemas.openxmlformats.org/officeDocument/2006/relationships/slide" Target="/ppt/slides/slide4.xml" Id="Raad0f2d5e450415d" /><Relationship Type="http://schemas.openxmlformats.org/officeDocument/2006/relationships/slide" Target="/ppt/slides/slide5.xml" Id="R02b81d78f36f4dd8" /><Relationship Type="http://schemas.openxmlformats.org/officeDocument/2006/relationships/slide" Target="/ppt/slides/slide6.xml" Id="R7e3dc46ed0514404" /><Relationship Type="http://schemas.openxmlformats.org/officeDocument/2006/relationships/slide" Target="/ppt/slides/slide7.xml" Id="R115470b75d204e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c72536379246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2dfb255894781" /><Relationship Type="http://schemas.openxmlformats.org/officeDocument/2006/relationships/theme" Target="/ppt/slideMasters/theme/theme1.xml" Id="Rb22c0c84a9d94b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92dfb2558947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fd663c4244d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49b8dad1942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fd507929b4f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be623c7a24a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bcb5e119c42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9db9b4ab140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d4151baf74c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JIL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573 071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18 356 964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18 523 986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IVAR LISETH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988 869 252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JIL AS</a:t>
            </a:r>
          </a:p>
        </p:txBody>
      </p:sp>
    </p:spTree>
  </p:cSld>
  <p:clrMapOvr>
    <a:masterClrMapping xmlns:a="http://schemas.openxmlformats.org/drawingml/2006/main"/>
  </p:clrMapOvr>
</p:sld>
</file>