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fa34d3f5641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f8ac438a2c4d20"/>
  </p:sldMasterIdLst>
  <p:sldIdLst>
    <p:sldId xmlns:r="http://schemas.openxmlformats.org/officeDocument/2006/relationships" id="256" r:id="R3f79dfd3a15c4db7"/>
    <p:sldId xmlns:r="http://schemas.openxmlformats.org/officeDocument/2006/relationships" id="257" r:id="R84e8ba809a12414f"/>
    <p:sldId xmlns:r="http://schemas.openxmlformats.org/officeDocument/2006/relationships" id="258" r:id="Rfc36ebfc07b34856"/>
    <p:sldId xmlns:r="http://schemas.openxmlformats.org/officeDocument/2006/relationships" id="259" r:id="R45cc56bb60b14b05"/>
    <p:sldId xmlns:r="http://schemas.openxmlformats.org/officeDocument/2006/relationships" id="260" r:id="R92fd08f509be40e5"/>
    <p:sldId xmlns:r="http://schemas.openxmlformats.org/officeDocument/2006/relationships" id="261" r:id="R19aa21c3a3204b72"/>
    <p:sldId xmlns:r="http://schemas.openxmlformats.org/officeDocument/2006/relationships" id="262" r:id="Rc9d45fa296f5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8ac438a2c4d20" /><Relationship Type="http://schemas.openxmlformats.org/officeDocument/2006/relationships/slide" Target="/ppt/slides/slide1.xml" Id="R3f79dfd3a15c4db7" /><Relationship Type="http://schemas.openxmlformats.org/officeDocument/2006/relationships/slide" Target="/ppt/slides/slide2.xml" Id="R84e8ba809a12414f" /><Relationship Type="http://schemas.openxmlformats.org/officeDocument/2006/relationships/slide" Target="/ppt/slides/slide3.xml" Id="Rfc36ebfc07b34856" /><Relationship Type="http://schemas.openxmlformats.org/officeDocument/2006/relationships/slide" Target="/ppt/slides/slide4.xml" Id="R45cc56bb60b14b05" /><Relationship Type="http://schemas.openxmlformats.org/officeDocument/2006/relationships/slide" Target="/ppt/slides/slide5.xml" Id="R92fd08f509be40e5" /><Relationship Type="http://schemas.openxmlformats.org/officeDocument/2006/relationships/slide" Target="/ppt/slides/slide6.xml" Id="R19aa21c3a3204b72" /><Relationship Type="http://schemas.openxmlformats.org/officeDocument/2006/relationships/slide" Target="/ppt/slides/slide7.xml" Id="Rc9d45fa296f5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ace5e62e9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5cbb2a71441da" /><Relationship Type="http://schemas.openxmlformats.org/officeDocument/2006/relationships/theme" Target="/ppt/slideMasters/theme/theme1.xml" Id="R246df3780264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5cbb2a714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50d25841f4f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d71308190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d34a269b4f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8c01a85d2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33cfd6e63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f32ab1559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b29df27e49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15 506 463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16 123 592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LIABØ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