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1cff4126bf48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9c2f0319184364"/>
  </p:sldMasterIdLst>
  <p:sldIdLst>
    <p:sldId xmlns:r="http://schemas.openxmlformats.org/officeDocument/2006/relationships" id="256" r:id="R0f19ed33cb174cab"/>
    <p:sldId xmlns:r="http://schemas.openxmlformats.org/officeDocument/2006/relationships" id="257" r:id="R9be3724678304566"/>
    <p:sldId xmlns:r="http://schemas.openxmlformats.org/officeDocument/2006/relationships" id="258" r:id="Rbd747f80ca824bd7"/>
    <p:sldId xmlns:r="http://schemas.openxmlformats.org/officeDocument/2006/relationships" id="259" r:id="Re46e28daf1d0491a"/>
    <p:sldId xmlns:r="http://schemas.openxmlformats.org/officeDocument/2006/relationships" id="260" r:id="R4ace5716f6bc478f"/>
    <p:sldId xmlns:r="http://schemas.openxmlformats.org/officeDocument/2006/relationships" id="261" r:id="R9296882d391d4f62"/>
    <p:sldId xmlns:r="http://schemas.openxmlformats.org/officeDocument/2006/relationships" id="262" r:id="R6f7fd75c954a43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c2f0319184364" /><Relationship Type="http://schemas.openxmlformats.org/officeDocument/2006/relationships/slide" Target="/ppt/slides/slide1.xml" Id="R0f19ed33cb174cab" /><Relationship Type="http://schemas.openxmlformats.org/officeDocument/2006/relationships/slide" Target="/ppt/slides/slide2.xml" Id="R9be3724678304566" /><Relationship Type="http://schemas.openxmlformats.org/officeDocument/2006/relationships/slide" Target="/ppt/slides/slide3.xml" Id="Rbd747f80ca824bd7" /><Relationship Type="http://schemas.openxmlformats.org/officeDocument/2006/relationships/slide" Target="/ppt/slides/slide4.xml" Id="Re46e28daf1d0491a" /><Relationship Type="http://schemas.openxmlformats.org/officeDocument/2006/relationships/slide" Target="/ppt/slides/slide5.xml" Id="R4ace5716f6bc478f" /><Relationship Type="http://schemas.openxmlformats.org/officeDocument/2006/relationships/slide" Target="/ppt/slides/slide6.xml" Id="R9296882d391d4f62" /><Relationship Type="http://schemas.openxmlformats.org/officeDocument/2006/relationships/slide" Target="/ppt/slides/slide7.xml" Id="R6f7fd75c954a43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3d979520304a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326b8c8f142db" /><Relationship Type="http://schemas.openxmlformats.org/officeDocument/2006/relationships/theme" Target="/ppt/slideMasters/theme/theme1.xml" Id="R9a746970d67a46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f326b8c8f142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73a77ea884e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d1c8c78844b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b6c5b884f46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5a8bb918141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3c5de1cc54f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69c61067645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b50239c4b4c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INDIANNA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INDIANNA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4 112 348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38 621 096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38 716 484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MORTENSEN ROGER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42 85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rogermort@start.no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988 870 161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