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3e087168fe45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99a5b871b748b6"/>
  </p:sldMasterIdLst>
  <p:sldIdLst>
    <p:sldId xmlns:r="http://schemas.openxmlformats.org/officeDocument/2006/relationships" id="256" r:id="R27c249131dca47b2"/>
    <p:sldId xmlns:r="http://schemas.openxmlformats.org/officeDocument/2006/relationships" id="257" r:id="Rb333f517684f4385"/>
    <p:sldId xmlns:r="http://schemas.openxmlformats.org/officeDocument/2006/relationships" id="258" r:id="R3f57ffde9a08426e"/>
    <p:sldId xmlns:r="http://schemas.openxmlformats.org/officeDocument/2006/relationships" id="259" r:id="R1cdd85430e704c55"/>
    <p:sldId xmlns:r="http://schemas.openxmlformats.org/officeDocument/2006/relationships" id="260" r:id="R971c189bdc4441aa"/>
    <p:sldId xmlns:r="http://schemas.openxmlformats.org/officeDocument/2006/relationships" id="261" r:id="Rbbe9b97fcd864167"/>
    <p:sldId xmlns:r="http://schemas.openxmlformats.org/officeDocument/2006/relationships" id="262" r:id="R89bfac317a7b44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9a5b871b748b6" /><Relationship Type="http://schemas.openxmlformats.org/officeDocument/2006/relationships/slide" Target="/ppt/slides/slide1.xml" Id="R27c249131dca47b2" /><Relationship Type="http://schemas.openxmlformats.org/officeDocument/2006/relationships/slide" Target="/ppt/slides/slide2.xml" Id="Rb333f517684f4385" /><Relationship Type="http://schemas.openxmlformats.org/officeDocument/2006/relationships/slide" Target="/ppt/slides/slide3.xml" Id="R3f57ffde9a08426e" /><Relationship Type="http://schemas.openxmlformats.org/officeDocument/2006/relationships/slide" Target="/ppt/slides/slide4.xml" Id="R1cdd85430e704c55" /><Relationship Type="http://schemas.openxmlformats.org/officeDocument/2006/relationships/slide" Target="/ppt/slides/slide5.xml" Id="R971c189bdc4441aa" /><Relationship Type="http://schemas.openxmlformats.org/officeDocument/2006/relationships/slide" Target="/ppt/slides/slide6.xml" Id="Rbbe9b97fcd864167" /><Relationship Type="http://schemas.openxmlformats.org/officeDocument/2006/relationships/slide" Target="/ppt/slides/slide7.xml" Id="R89bfac317a7b44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c94d117d74d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a673bd3134784" /><Relationship Type="http://schemas.openxmlformats.org/officeDocument/2006/relationships/theme" Target="/ppt/slideMasters/theme/theme1.xml" Id="Re6f5c628b9f440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6a673bd31347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58b0f31fc4b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6179f244a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22cafe6c745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33640d80548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a1ecc6c5f46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93678a16140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57750c30b40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SOLIDEN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8 777 170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46 605 624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48 672 192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OUFF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OUFF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AUDNY HELLAND OUFF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HELLAND OUFF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HELLAND OUFF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HELLAND OUFF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4371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988 871 613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