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8fb74a244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2119a32074359"/>
  </p:sldMasterIdLst>
  <p:sldIdLst>
    <p:sldId xmlns:r="http://schemas.openxmlformats.org/officeDocument/2006/relationships" id="256" r:id="Rca36141970134a22"/>
    <p:sldId xmlns:r="http://schemas.openxmlformats.org/officeDocument/2006/relationships" id="257" r:id="Rd1806ef834a146f4"/>
    <p:sldId xmlns:r="http://schemas.openxmlformats.org/officeDocument/2006/relationships" id="258" r:id="Ree924b7bd6644c69"/>
    <p:sldId xmlns:r="http://schemas.openxmlformats.org/officeDocument/2006/relationships" id="259" r:id="R3c2c349a504143af"/>
    <p:sldId xmlns:r="http://schemas.openxmlformats.org/officeDocument/2006/relationships" id="260" r:id="R51fd294a52734f1c"/>
    <p:sldId xmlns:r="http://schemas.openxmlformats.org/officeDocument/2006/relationships" id="261" r:id="R3a89d9a95e714383"/>
    <p:sldId xmlns:r="http://schemas.openxmlformats.org/officeDocument/2006/relationships" id="262" r:id="R2d3d11ffb858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2119a32074359" /><Relationship Type="http://schemas.openxmlformats.org/officeDocument/2006/relationships/slide" Target="/ppt/slides/slide1.xml" Id="Rca36141970134a22" /><Relationship Type="http://schemas.openxmlformats.org/officeDocument/2006/relationships/slide" Target="/ppt/slides/slide2.xml" Id="Rd1806ef834a146f4" /><Relationship Type="http://schemas.openxmlformats.org/officeDocument/2006/relationships/slide" Target="/ppt/slides/slide3.xml" Id="Ree924b7bd6644c69" /><Relationship Type="http://schemas.openxmlformats.org/officeDocument/2006/relationships/slide" Target="/ppt/slides/slide4.xml" Id="R3c2c349a504143af" /><Relationship Type="http://schemas.openxmlformats.org/officeDocument/2006/relationships/slide" Target="/ppt/slides/slide5.xml" Id="R51fd294a52734f1c" /><Relationship Type="http://schemas.openxmlformats.org/officeDocument/2006/relationships/slide" Target="/ppt/slides/slide6.xml" Id="R3a89d9a95e714383" /><Relationship Type="http://schemas.openxmlformats.org/officeDocument/2006/relationships/slide" Target="/ppt/slides/slide7.xml" Id="R2d3d11ffb858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85fed507e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2372335d4c14" /><Relationship Type="http://schemas.openxmlformats.org/officeDocument/2006/relationships/theme" Target="/ppt/slideMasters/theme/theme1.xml" Id="R3ae82031b949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52372335d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dcf71416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73ca9b152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f7b2cf9ce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88194fbf5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c5f9aeef7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6620213b1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5477a223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BRH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12 140 808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47 374 818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51 156 706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ROGER SANDVIK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92 14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988 872 377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