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079c05f6a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7485f04c549c3"/>
  </p:sldMasterIdLst>
  <p:sldIdLst>
    <p:sldId xmlns:r="http://schemas.openxmlformats.org/officeDocument/2006/relationships" id="256" r:id="Rd23e901ff6464329"/>
    <p:sldId xmlns:r="http://schemas.openxmlformats.org/officeDocument/2006/relationships" id="257" r:id="R5cc6abcc523f4400"/>
    <p:sldId xmlns:r="http://schemas.openxmlformats.org/officeDocument/2006/relationships" id="258" r:id="R934b71478ecc4627"/>
    <p:sldId xmlns:r="http://schemas.openxmlformats.org/officeDocument/2006/relationships" id="259" r:id="R7765f8fb880f4cb4"/>
    <p:sldId xmlns:r="http://schemas.openxmlformats.org/officeDocument/2006/relationships" id="260" r:id="R03da597a599543dd"/>
    <p:sldId xmlns:r="http://schemas.openxmlformats.org/officeDocument/2006/relationships" id="261" r:id="Rb0a162fa03d3450c"/>
    <p:sldId xmlns:r="http://schemas.openxmlformats.org/officeDocument/2006/relationships" id="262" r:id="R6b657ccba991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7485f04c549c3" /><Relationship Type="http://schemas.openxmlformats.org/officeDocument/2006/relationships/slide" Target="/ppt/slides/slide1.xml" Id="Rd23e901ff6464329" /><Relationship Type="http://schemas.openxmlformats.org/officeDocument/2006/relationships/slide" Target="/ppt/slides/slide2.xml" Id="R5cc6abcc523f4400" /><Relationship Type="http://schemas.openxmlformats.org/officeDocument/2006/relationships/slide" Target="/ppt/slides/slide3.xml" Id="R934b71478ecc4627" /><Relationship Type="http://schemas.openxmlformats.org/officeDocument/2006/relationships/slide" Target="/ppt/slides/slide4.xml" Id="R7765f8fb880f4cb4" /><Relationship Type="http://schemas.openxmlformats.org/officeDocument/2006/relationships/slide" Target="/ppt/slides/slide5.xml" Id="R03da597a599543dd" /><Relationship Type="http://schemas.openxmlformats.org/officeDocument/2006/relationships/slide" Target="/ppt/slides/slide6.xml" Id="Rb0a162fa03d3450c" /><Relationship Type="http://schemas.openxmlformats.org/officeDocument/2006/relationships/slide" Target="/ppt/slides/slide7.xml" Id="R6b657ccba991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59811fe96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551908b6040c4" /><Relationship Type="http://schemas.openxmlformats.org/officeDocument/2006/relationships/theme" Target="/ppt/slideMasters/theme/theme1.xml" Id="R552c890e133148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551908b60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01599894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c9527c1fa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3ee11b73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f902413f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435ea687c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a487f29b4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7d0f3194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22 457 691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22 628 138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TOBIMO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988 872 903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RANTO AS</a:t>
            </a:r>
          </a:p>
        </p:txBody>
      </p:sp>
    </p:spTree>
  </p:cSld>
  <p:clrMapOvr>
    <a:masterClrMapping xmlns:a="http://schemas.openxmlformats.org/drawingml/2006/main"/>
  </p:clrMapOvr>
</p:sld>
</file>