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00d4dc17da43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32f147aa404c83"/>
  </p:sldMasterIdLst>
  <p:sldIdLst>
    <p:sldId xmlns:r="http://schemas.openxmlformats.org/officeDocument/2006/relationships" id="256" r:id="R079b54bdf09c4ac4"/>
    <p:sldId xmlns:r="http://schemas.openxmlformats.org/officeDocument/2006/relationships" id="257" r:id="Rc0744f8563af40cb"/>
    <p:sldId xmlns:r="http://schemas.openxmlformats.org/officeDocument/2006/relationships" id="258" r:id="R6541715d4f2a445b"/>
    <p:sldId xmlns:r="http://schemas.openxmlformats.org/officeDocument/2006/relationships" id="259" r:id="R25902dac7fb44479"/>
    <p:sldId xmlns:r="http://schemas.openxmlformats.org/officeDocument/2006/relationships" id="260" r:id="Rd2e884994efa4b81"/>
    <p:sldId xmlns:r="http://schemas.openxmlformats.org/officeDocument/2006/relationships" id="261" r:id="R88b4491025bd45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32f147aa404c83" /><Relationship Type="http://schemas.openxmlformats.org/officeDocument/2006/relationships/slide" Target="/ppt/slides/slide1.xml" Id="R079b54bdf09c4ac4" /><Relationship Type="http://schemas.openxmlformats.org/officeDocument/2006/relationships/slide" Target="/ppt/slides/slide2.xml" Id="Rc0744f8563af40cb" /><Relationship Type="http://schemas.openxmlformats.org/officeDocument/2006/relationships/slide" Target="/ppt/slides/slide3.xml" Id="R6541715d4f2a445b" /><Relationship Type="http://schemas.openxmlformats.org/officeDocument/2006/relationships/slide" Target="/ppt/slides/slide4.xml" Id="R25902dac7fb44479" /><Relationship Type="http://schemas.openxmlformats.org/officeDocument/2006/relationships/slide" Target="/ppt/slides/slide5.xml" Id="Rd2e884994efa4b81" /><Relationship Type="http://schemas.openxmlformats.org/officeDocument/2006/relationships/slide" Target="/ppt/slides/slide6.xml" Id="R88b4491025bd45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aafabcb09045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b4fb60ba948b7" /><Relationship Type="http://schemas.openxmlformats.org/officeDocument/2006/relationships/theme" Target="/ppt/slideMasters/theme/theme1.xml" Id="R705d9a15128941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5b4fb60ba948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a45f1ede04f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def4fdeda45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91d76fcf04c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c6052f1494a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9c5b70fb947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e57cf1ae04a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KARLSEN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Oskarbakken 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9389 Husøy I Senja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85 13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mail@brkarlsen.no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988 875 708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KARLSEN AS</a:t>
            </a:r>
          </a:p>
        </p:txBody>
      </p:sp>
    </p:spTree>
  </p:cSld>
  <p:clrMapOvr>
    <a:masterClrMapping xmlns:a="http://schemas.openxmlformats.org/drawingml/2006/main"/>
  </p:clrMapOvr>
</p:sld>
</file>