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b260b9e8b141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ed370fa381424a"/>
  </p:sldMasterIdLst>
  <p:sldIdLst>
    <p:sldId xmlns:r="http://schemas.openxmlformats.org/officeDocument/2006/relationships" id="256" r:id="R6a55b44081c5459d"/>
    <p:sldId xmlns:r="http://schemas.openxmlformats.org/officeDocument/2006/relationships" id="257" r:id="Rc4e2565860f442e8"/>
    <p:sldId xmlns:r="http://schemas.openxmlformats.org/officeDocument/2006/relationships" id="258" r:id="Rf92d5a914b5049ef"/>
    <p:sldId xmlns:r="http://schemas.openxmlformats.org/officeDocument/2006/relationships" id="259" r:id="R89ace205ff694629"/>
    <p:sldId xmlns:r="http://schemas.openxmlformats.org/officeDocument/2006/relationships" id="260" r:id="R8fe6876e41d545fd"/>
    <p:sldId xmlns:r="http://schemas.openxmlformats.org/officeDocument/2006/relationships" id="261" r:id="R35ba098832bc4cee"/>
    <p:sldId xmlns:r="http://schemas.openxmlformats.org/officeDocument/2006/relationships" id="262" r:id="R9ed6f41f0bfc42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d370fa381424a" /><Relationship Type="http://schemas.openxmlformats.org/officeDocument/2006/relationships/slide" Target="/ppt/slides/slide1.xml" Id="R6a55b44081c5459d" /><Relationship Type="http://schemas.openxmlformats.org/officeDocument/2006/relationships/slide" Target="/ppt/slides/slide2.xml" Id="Rc4e2565860f442e8" /><Relationship Type="http://schemas.openxmlformats.org/officeDocument/2006/relationships/slide" Target="/ppt/slides/slide3.xml" Id="Rf92d5a914b5049ef" /><Relationship Type="http://schemas.openxmlformats.org/officeDocument/2006/relationships/slide" Target="/ppt/slides/slide4.xml" Id="R89ace205ff694629" /><Relationship Type="http://schemas.openxmlformats.org/officeDocument/2006/relationships/slide" Target="/ppt/slides/slide5.xml" Id="R8fe6876e41d545fd" /><Relationship Type="http://schemas.openxmlformats.org/officeDocument/2006/relationships/slide" Target="/ppt/slides/slide6.xml" Id="R35ba098832bc4cee" /><Relationship Type="http://schemas.openxmlformats.org/officeDocument/2006/relationships/slide" Target="/ppt/slides/slide7.xml" Id="R9ed6f41f0bfc42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3c868b0cc643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76e237b324371" /><Relationship Type="http://schemas.openxmlformats.org/officeDocument/2006/relationships/theme" Target="/ppt/slideMasters/theme/theme1.xml" Id="Rd6351682398b4a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76e237b32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45515270e46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e9f29dc774d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8c01a3cd041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b69c8ac734c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0642c609949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adab6dc534f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eaa25efc04f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KARLSEN AS ble etablert [år] og holder til i Husøy I Senja.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705 001 740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−60 448 019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−50 714 538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109 730 103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BR. KARLSEN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Oskarbakken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9389 Husøy I Senja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85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mail@brkarlsen.no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