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8c9403f02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c0d0dc5d2246e5"/>
  </p:sldMasterIdLst>
  <p:sldIdLst>
    <p:sldId xmlns:r="http://schemas.openxmlformats.org/officeDocument/2006/relationships" id="256" r:id="Ra9c6f5ae4a564982"/>
    <p:sldId xmlns:r="http://schemas.openxmlformats.org/officeDocument/2006/relationships" id="257" r:id="Rbcef08f2a9144363"/>
    <p:sldId xmlns:r="http://schemas.openxmlformats.org/officeDocument/2006/relationships" id="258" r:id="R96ce2a3899f6453f"/>
    <p:sldId xmlns:r="http://schemas.openxmlformats.org/officeDocument/2006/relationships" id="259" r:id="R8ca58077e2514827"/>
    <p:sldId xmlns:r="http://schemas.openxmlformats.org/officeDocument/2006/relationships" id="260" r:id="Raad1db0bd6474693"/>
    <p:sldId xmlns:r="http://schemas.openxmlformats.org/officeDocument/2006/relationships" id="261" r:id="Rfe5750b9b1c84387"/>
    <p:sldId xmlns:r="http://schemas.openxmlformats.org/officeDocument/2006/relationships" id="262" r:id="Rffaa78173a4f4f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0d0dc5d2246e5" /><Relationship Type="http://schemas.openxmlformats.org/officeDocument/2006/relationships/slide" Target="/ppt/slides/slide1.xml" Id="Ra9c6f5ae4a564982" /><Relationship Type="http://schemas.openxmlformats.org/officeDocument/2006/relationships/slide" Target="/ppt/slides/slide2.xml" Id="Rbcef08f2a9144363" /><Relationship Type="http://schemas.openxmlformats.org/officeDocument/2006/relationships/slide" Target="/ppt/slides/slide3.xml" Id="R96ce2a3899f6453f" /><Relationship Type="http://schemas.openxmlformats.org/officeDocument/2006/relationships/slide" Target="/ppt/slides/slide4.xml" Id="R8ca58077e2514827" /><Relationship Type="http://schemas.openxmlformats.org/officeDocument/2006/relationships/slide" Target="/ppt/slides/slide5.xml" Id="Raad1db0bd6474693" /><Relationship Type="http://schemas.openxmlformats.org/officeDocument/2006/relationships/slide" Target="/ppt/slides/slide6.xml" Id="Rfe5750b9b1c84387" /><Relationship Type="http://schemas.openxmlformats.org/officeDocument/2006/relationships/slide" Target="/ppt/slides/slide7.xml" Id="Rffaa78173a4f4f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a5e8b162e146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b11e84383421a" /><Relationship Type="http://schemas.openxmlformats.org/officeDocument/2006/relationships/theme" Target="/ppt/slideMasters/theme/theme1.xml" Id="R2c87730752fd4b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b11e84383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b0e2168b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441f1a5649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73708e14444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d61df17347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ca88df1294d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cb01680bb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04924155d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RAFI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HOLDING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−1 791 131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49 409 178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59 768 054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WIDAR KEISERAAS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KEISERAAS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LILLIAN KEISERAAS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MONICA KEISERAAS DALHAUG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27 02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988 879 533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RAFI HOLDING AS</a:t>
            </a:r>
          </a:p>
        </p:txBody>
      </p:sp>
    </p:spTree>
  </p:cSld>
  <p:clrMapOvr>
    <a:masterClrMapping xmlns:a="http://schemas.openxmlformats.org/drawingml/2006/main"/>
  </p:clrMapOvr>
</p:sld>
</file>