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d046adb50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72a3a897a4474"/>
  </p:sldMasterIdLst>
  <p:sldIdLst>
    <p:sldId xmlns:r="http://schemas.openxmlformats.org/officeDocument/2006/relationships" id="256" r:id="R12828f2db069456d"/>
    <p:sldId xmlns:r="http://schemas.openxmlformats.org/officeDocument/2006/relationships" id="257" r:id="Ra9d96806eec2445b"/>
    <p:sldId xmlns:r="http://schemas.openxmlformats.org/officeDocument/2006/relationships" id="258" r:id="R4101af0950514980"/>
    <p:sldId xmlns:r="http://schemas.openxmlformats.org/officeDocument/2006/relationships" id="259" r:id="R51bd13228c3e441c"/>
    <p:sldId xmlns:r="http://schemas.openxmlformats.org/officeDocument/2006/relationships" id="260" r:id="R057170ab501346d4"/>
    <p:sldId xmlns:r="http://schemas.openxmlformats.org/officeDocument/2006/relationships" id="261" r:id="R47d78182f247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72a3a897a4474" /><Relationship Type="http://schemas.openxmlformats.org/officeDocument/2006/relationships/slide" Target="/ppt/slides/slide1.xml" Id="R12828f2db069456d" /><Relationship Type="http://schemas.openxmlformats.org/officeDocument/2006/relationships/slide" Target="/ppt/slides/slide2.xml" Id="Ra9d96806eec2445b" /><Relationship Type="http://schemas.openxmlformats.org/officeDocument/2006/relationships/slide" Target="/ppt/slides/slide3.xml" Id="R4101af0950514980" /><Relationship Type="http://schemas.openxmlformats.org/officeDocument/2006/relationships/slide" Target="/ppt/slides/slide4.xml" Id="R51bd13228c3e441c" /><Relationship Type="http://schemas.openxmlformats.org/officeDocument/2006/relationships/slide" Target="/ppt/slides/slide5.xml" Id="R057170ab501346d4" /><Relationship Type="http://schemas.openxmlformats.org/officeDocument/2006/relationships/slide" Target="/ppt/slides/slide6.xml" Id="R47d78182f247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8708d6a95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ccaa569fa480d" /><Relationship Type="http://schemas.openxmlformats.org/officeDocument/2006/relationships/theme" Target="/ppt/slideMasters/theme/theme1.xml" Id="R9308611acfd0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ccaa569fa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c1e96a724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63f704b64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774be6aaa48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6ff20c51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160de6180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6afbea9b3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HMK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Howard Wilberg, Rishagen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18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