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bcc0cedbd74c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55404d041b41df"/>
  </p:sldMasterIdLst>
  <p:sldIdLst>
    <p:sldId xmlns:r="http://schemas.openxmlformats.org/officeDocument/2006/relationships" id="256" r:id="R91f8168b01eb4cac"/>
    <p:sldId xmlns:r="http://schemas.openxmlformats.org/officeDocument/2006/relationships" id="257" r:id="R3f64bf93f3a04b14"/>
    <p:sldId xmlns:r="http://schemas.openxmlformats.org/officeDocument/2006/relationships" id="258" r:id="Rca497b5deb524f10"/>
    <p:sldId xmlns:r="http://schemas.openxmlformats.org/officeDocument/2006/relationships" id="259" r:id="Rd8c85f314f2540f6"/>
    <p:sldId xmlns:r="http://schemas.openxmlformats.org/officeDocument/2006/relationships" id="260" r:id="Re527604b42794eff"/>
    <p:sldId xmlns:r="http://schemas.openxmlformats.org/officeDocument/2006/relationships" id="261" r:id="R7e765625083b416e"/>
    <p:sldId xmlns:r="http://schemas.openxmlformats.org/officeDocument/2006/relationships" id="262" r:id="R8a12ec6cf7b14a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5404d041b41df" /><Relationship Type="http://schemas.openxmlformats.org/officeDocument/2006/relationships/slide" Target="/ppt/slides/slide1.xml" Id="R91f8168b01eb4cac" /><Relationship Type="http://schemas.openxmlformats.org/officeDocument/2006/relationships/slide" Target="/ppt/slides/slide2.xml" Id="R3f64bf93f3a04b14" /><Relationship Type="http://schemas.openxmlformats.org/officeDocument/2006/relationships/slide" Target="/ppt/slides/slide3.xml" Id="Rca497b5deb524f10" /><Relationship Type="http://schemas.openxmlformats.org/officeDocument/2006/relationships/slide" Target="/ppt/slides/slide4.xml" Id="Rd8c85f314f2540f6" /><Relationship Type="http://schemas.openxmlformats.org/officeDocument/2006/relationships/slide" Target="/ppt/slides/slide5.xml" Id="Re527604b42794eff" /><Relationship Type="http://schemas.openxmlformats.org/officeDocument/2006/relationships/slide" Target="/ppt/slides/slide6.xml" Id="R7e765625083b416e" /><Relationship Type="http://schemas.openxmlformats.org/officeDocument/2006/relationships/slide" Target="/ppt/slides/slide7.xml" Id="R8a12ec6cf7b14a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aa1c0602347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fad13687941ea" /><Relationship Type="http://schemas.openxmlformats.org/officeDocument/2006/relationships/theme" Target="/ppt/slideMasters/theme/theme1.xml" Id="Re333606d36e24b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8fad13687941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5c6f6e17a40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86804d91a48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d3830147746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8a78a1e8948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7c2710c9144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a7216b2b04c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788747b4d43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HMK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HMK KAPITAL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158 263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4 478 191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32 114 481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33 614 222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 HOWARD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Howard Wilberg, Rishagen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95 18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988 879 614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