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0e9d4c0c1e4f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92fb01491c4988"/>
  </p:sldMasterIdLst>
  <p:sldIdLst>
    <p:sldId xmlns:r="http://schemas.openxmlformats.org/officeDocument/2006/relationships" id="256" r:id="R60daf617ad284c8a"/>
    <p:sldId xmlns:r="http://schemas.openxmlformats.org/officeDocument/2006/relationships" id="257" r:id="R4e9d85f5d46046a4"/>
    <p:sldId xmlns:r="http://schemas.openxmlformats.org/officeDocument/2006/relationships" id="258" r:id="R98013d80e22d422c"/>
    <p:sldId xmlns:r="http://schemas.openxmlformats.org/officeDocument/2006/relationships" id="259" r:id="R3152d543768f4156"/>
    <p:sldId xmlns:r="http://schemas.openxmlformats.org/officeDocument/2006/relationships" id="260" r:id="R9e48601155cf4a24"/>
    <p:sldId xmlns:r="http://schemas.openxmlformats.org/officeDocument/2006/relationships" id="261" r:id="Ra1ea308b5abb4417"/>
    <p:sldId xmlns:r="http://schemas.openxmlformats.org/officeDocument/2006/relationships" id="262" r:id="R8cbf339c05a24e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2fb01491c4988" /><Relationship Type="http://schemas.openxmlformats.org/officeDocument/2006/relationships/slide" Target="/ppt/slides/slide1.xml" Id="R60daf617ad284c8a" /><Relationship Type="http://schemas.openxmlformats.org/officeDocument/2006/relationships/slide" Target="/ppt/slides/slide2.xml" Id="R4e9d85f5d46046a4" /><Relationship Type="http://schemas.openxmlformats.org/officeDocument/2006/relationships/slide" Target="/ppt/slides/slide3.xml" Id="R98013d80e22d422c" /><Relationship Type="http://schemas.openxmlformats.org/officeDocument/2006/relationships/slide" Target="/ppt/slides/slide4.xml" Id="R3152d543768f4156" /><Relationship Type="http://schemas.openxmlformats.org/officeDocument/2006/relationships/slide" Target="/ppt/slides/slide5.xml" Id="R9e48601155cf4a24" /><Relationship Type="http://schemas.openxmlformats.org/officeDocument/2006/relationships/slide" Target="/ppt/slides/slide6.xml" Id="Ra1ea308b5abb4417" /><Relationship Type="http://schemas.openxmlformats.org/officeDocument/2006/relationships/slide" Target="/ppt/slides/slide7.xml" Id="R8cbf339c05a24e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1b86dcaf4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a6c1f06647c0" /><Relationship Type="http://schemas.openxmlformats.org/officeDocument/2006/relationships/theme" Target="/ppt/slideMasters/theme/theme1.xml" Id="R76ac4933594b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fa6c1f066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15b80139d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5059d7b0b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726766f92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1dd34218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8d874093d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5a89c67b842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d138e3ff0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49 228 212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49 613 782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ENGEBRETSEN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988 882 917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 INVEST AS</a:t>
            </a:r>
          </a:p>
        </p:txBody>
      </p:sp>
    </p:spTree>
  </p:cSld>
  <p:clrMapOvr>
    <a:masterClrMapping xmlns:a="http://schemas.openxmlformats.org/drawingml/2006/main"/>
  </p:clrMapOvr>
</p:sld>
</file>