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22af4abbc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8f4d1affe41b4"/>
  </p:sldMasterIdLst>
  <p:sldIdLst>
    <p:sldId xmlns:r="http://schemas.openxmlformats.org/officeDocument/2006/relationships" id="256" r:id="Rdad419e55bc746c4"/>
    <p:sldId xmlns:r="http://schemas.openxmlformats.org/officeDocument/2006/relationships" id="257" r:id="Rfbbe4c0721d64559"/>
    <p:sldId xmlns:r="http://schemas.openxmlformats.org/officeDocument/2006/relationships" id="258" r:id="R05edfc2fe1c94adf"/>
    <p:sldId xmlns:r="http://schemas.openxmlformats.org/officeDocument/2006/relationships" id="259" r:id="R5be45d68062d4acc"/>
    <p:sldId xmlns:r="http://schemas.openxmlformats.org/officeDocument/2006/relationships" id="260" r:id="R3c8c7e77351846d3"/>
    <p:sldId xmlns:r="http://schemas.openxmlformats.org/officeDocument/2006/relationships" id="261" r:id="R07f6fedab0524c8e"/>
    <p:sldId xmlns:r="http://schemas.openxmlformats.org/officeDocument/2006/relationships" id="262" r:id="Rc39ff52fd70b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8f4d1affe41b4" /><Relationship Type="http://schemas.openxmlformats.org/officeDocument/2006/relationships/slide" Target="/ppt/slides/slide1.xml" Id="Rdad419e55bc746c4" /><Relationship Type="http://schemas.openxmlformats.org/officeDocument/2006/relationships/slide" Target="/ppt/slides/slide2.xml" Id="Rfbbe4c0721d64559" /><Relationship Type="http://schemas.openxmlformats.org/officeDocument/2006/relationships/slide" Target="/ppt/slides/slide3.xml" Id="R05edfc2fe1c94adf" /><Relationship Type="http://schemas.openxmlformats.org/officeDocument/2006/relationships/slide" Target="/ppt/slides/slide4.xml" Id="R5be45d68062d4acc" /><Relationship Type="http://schemas.openxmlformats.org/officeDocument/2006/relationships/slide" Target="/ppt/slides/slide5.xml" Id="R3c8c7e77351846d3" /><Relationship Type="http://schemas.openxmlformats.org/officeDocument/2006/relationships/slide" Target="/ppt/slides/slide6.xml" Id="R07f6fedab0524c8e" /><Relationship Type="http://schemas.openxmlformats.org/officeDocument/2006/relationships/slide" Target="/ppt/slides/slide7.xml" Id="Rc39ff52fd70b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7cf33afff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a77ad7d640b3" /><Relationship Type="http://schemas.openxmlformats.org/officeDocument/2006/relationships/theme" Target="/ppt/slideMasters/theme/theme1.xml" Id="R1440c012fc01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aa77ad7d6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25d848e1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09492866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e0eac01a49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fe178fac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0fe19eb4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7dccb199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408205dd1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10 887 430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25 924 005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70 857 582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SØNES KIM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SØNES THOMAS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SØNES TINE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info@keys.no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988 884 685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AS</a:t>
            </a:r>
          </a:p>
        </p:txBody>
      </p:sp>
    </p:spTree>
  </p:cSld>
  <p:clrMapOvr>
    <a:masterClrMapping xmlns:a="http://schemas.openxmlformats.org/drawingml/2006/main"/>
  </p:clrMapOvr>
</p:sld>
</file>