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96aef50963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026d58040447f4"/>
  </p:sldMasterIdLst>
  <p:sldIdLst>
    <p:sldId xmlns:r="http://schemas.openxmlformats.org/officeDocument/2006/relationships" id="256" r:id="Rdad9ca9043564977"/>
    <p:sldId xmlns:r="http://schemas.openxmlformats.org/officeDocument/2006/relationships" id="257" r:id="R9f5f31247c8848b6"/>
    <p:sldId xmlns:r="http://schemas.openxmlformats.org/officeDocument/2006/relationships" id="258" r:id="R8821469cab9d48bc"/>
    <p:sldId xmlns:r="http://schemas.openxmlformats.org/officeDocument/2006/relationships" id="259" r:id="R9fd44e41ccaf415f"/>
    <p:sldId xmlns:r="http://schemas.openxmlformats.org/officeDocument/2006/relationships" id="260" r:id="Rbc69e9e5e09f4c3a"/>
    <p:sldId xmlns:r="http://schemas.openxmlformats.org/officeDocument/2006/relationships" id="261" r:id="Rc7e09419136742fb"/>
    <p:sldId xmlns:r="http://schemas.openxmlformats.org/officeDocument/2006/relationships" id="262" r:id="R175cc2fbf9ad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26d58040447f4" /><Relationship Type="http://schemas.openxmlformats.org/officeDocument/2006/relationships/slide" Target="/ppt/slides/slide1.xml" Id="Rdad9ca9043564977" /><Relationship Type="http://schemas.openxmlformats.org/officeDocument/2006/relationships/slide" Target="/ppt/slides/slide2.xml" Id="R9f5f31247c8848b6" /><Relationship Type="http://schemas.openxmlformats.org/officeDocument/2006/relationships/slide" Target="/ppt/slides/slide3.xml" Id="R8821469cab9d48bc" /><Relationship Type="http://schemas.openxmlformats.org/officeDocument/2006/relationships/slide" Target="/ppt/slides/slide4.xml" Id="R9fd44e41ccaf415f" /><Relationship Type="http://schemas.openxmlformats.org/officeDocument/2006/relationships/slide" Target="/ppt/slides/slide5.xml" Id="Rbc69e9e5e09f4c3a" /><Relationship Type="http://schemas.openxmlformats.org/officeDocument/2006/relationships/slide" Target="/ppt/slides/slide6.xml" Id="Rc7e09419136742fb" /><Relationship Type="http://schemas.openxmlformats.org/officeDocument/2006/relationships/slide" Target="/ppt/slides/slide7.xml" Id="R175cc2fbf9ad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4039b7c4541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a66a5ac864121" /><Relationship Type="http://schemas.openxmlformats.org/officeDocument/2006/relationships/theme" Target="/ppt/slideMasters/theme/theme1.xml" Id="R378f6bc6ce604a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6a66a5ac8641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cadd9079045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573d3009d48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329eb10dc4c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34423d64847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755a9222e41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fcabf4ef040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355507fbb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MIDT-TELEMARK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MIDT-TELEMARK REGNSKAP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279 884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218 611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940 344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2 315 192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SELJORD REKNESKAPS-SERVICE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etasje, Bøgata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00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lars@mtregnskap.no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988 889 512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MIDT-TELEMARK REGNSKAP AS</a:t>
            </a:r>
          </a:p>
        </p:txBody>
      </p:sp>
    </p:spTree>
  </p:cSld>
  <p:clrMapOvr>
    <a:masterClrMapping xmlns:a="http://schemas.openxmlformats.org/drawingml/2006/main"/>
  </p:clrMapOvr>
</p:sld>
</file>