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43e895e56bf4a8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b1db6494d0f4189"/>
  </p:sldMasterIdLst>
  <p:sldIdLst>
    <p:sldId xmlns:r="http://schemas.openxmlformats.org/officeDocument/2006/relationships" id="256" r:id="Rba0d36847a3a4c8e"/>
    <p:sldId xmlns:r="http://schemas.openxmlformats.org/officeDocument/2006/relationships" id="257" r:id="Rf25c04efd80441ab"/>
    <p:sldId xmlns:r="http://schemas.openxmlformats.org/officeDocument/2006/relationships" id="258" r:id="R5b15e367bf0748f7"/>
    <p:sldId xmlns:r="http://schemas.openxmlformats.org/officeDocument/2006/relationships" id="259" r:id="R8ff023cf643d4860"/>
    <p:sldId xmlns:r="http://schemas.openxmlformats.org/officeDocument/2006/relationships" id="260" r:id="R9454179b752b4e23"/>
    <p:sldId xmlns:r="http://schemas.openxmlformats.org/officeDocument/2006/relationships" id="261" r:id="Ra5ebe02ca89b4218"/>
    <p:sldId xmlns:r="http://schemas.openxmlformats.org/officeDocument/2006/relationships" id="262" r:id="Rc0e0929116984e0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1db6494d0f4189" /><Relationship Type="http://schemas.openxmlformats.org/officeDocument/2006/relationships/slide" Target="/ppt/slides/slide1.xml" Id="Rba0d36847a3a4c8e" /><Relationship Type="http://schemas.openxmlformats.org/officeDocument/2006/relationships/slide" Target="/ppt/slides/slide2.xml" Id="Rf25c04efd80441ab" /><Relationship Type="http://schemas.openxmlformats.org/officeDocument/2006/relationships/slide" Target="/ppt/slides/slide3.xml" Id="R5b15e367bf0748f7" /><Relationship Type="http://schemas.openxmlformats.org/officeDocument/2006/relationships/slide" Target="/ppt/slides/slide4.xml" Id="R8ff023cf643d4860" /><Relationship Type="http://schemas.openxmlformats.org/officeDocument/2006/relationships/slide" Target="/ppt/slides/slide5.xml" Id="R9454179b752b4e23" /><Relationship Type="http://schemas.openxmlformats.org/officeDocument/2006/relationships/slide" Target="/ppt/slides/slide6.xml" Id="Ra5ebe02ca89b4218" /><Relationship Type="http://schemas.openxmlformats.org/officeDocument/2006/relationships/slide" Target="/ppt/slides/slide7.xml" Id="Rc0e0929116984e0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b1c1135636481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d5f3f2f54b46fa" /><Relationship Type="http://schemas.openxmlformats.org/officeDocument/2006/relationships/theme" Target="/ppt/slideMasters/theme/theme1.xml" Id="R4f14230b69ea481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dd5f3f2f54b46f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237655e509445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0d36efab2a4af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9b0985dd43499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87a7fad84242d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86a3d9d9f544b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282decd808465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aa8110437d421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GULLBAKK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GULLBAKK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GULLBAKK INVEST AS ble etablert [år] og holder til i Rauland.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GULLBAKK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GULLBAKK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GULLBAKK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930 200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510 460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682 320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13 184 888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13 484 888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GULLBAKK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SOLBAKKEN ØYVIND LARS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SOLBAKKEN ØYVIND LARS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GULLBAKK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Såtehov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3864 Rauland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988 889 857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GULLBAKK INVEST AS</a:t>
            </a:r>
          </a:p>
        </p:txBody>
      </p:sp>
    </p:spTree>
  </p:cSld>
  <p:clrMapOvr>
    <a:masterClrMapping xmlns:a="http://schemas.openxmlformats.org/drawingml/2006/main"/>
  </p:clrMapOvr>
</p:sld>
</file>