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ec808d98e346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f4351196134628"/>
  </p:sldMasterIdLst>
  <p:sldIdLst>
    <p:sldId xmlns:r="http://schemas.openxmlformats.org/officeDocument/2006/relationships" id="256" r:id="R896bc7a0a6614134"/>
    <p:sldId xmlns:r="http://schemas.openxmlformats.org/officeDocument/2006/relationships" id="257" r:id="Ra5320ed3a87f4c5b"/>
    <p:sldId xmlns:r="http://schemas.openxmlformats.org/officeDocument/2006/relationships" id="258" r:id="R2fc3ce9f241b44c2"/>
    <p:sldId xmlns:r="http://schemas.openxmlformats.org/officeDocument/2006/relationships" id="259" r:id="Ra494b519d5944e9c"/>
    <p:sldId xmlns:r="http://schemas.openxmlformats.org/officeDocument/2006/relationships" id="260" r:id="R0f62d173efed4e23"/>
    <p:sldId xmlns:r="http://schemas.openxmlformats.org/officeDocument/2006/relationships" id="261" r:id="Rf7c2d985dd2d4e22"/>
    <p:sldId xmlns:r="http://schemas.openxmlformats.org/officeDocument/2006/relationships" id="262" r:id="R34843bb7313949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f4351196134628" /><Relationship Type="http://schemas.openxmlformats.org/officeDocument/2006/relationships/slide" Target="/ppt/slides/slide1.xml" Id="R896bc7a0a6614134" /><Relationship Type="http://schemas.openxmlformats.org/officeDocument/2006/relationships/slide" Target="/ppt/slides/slide2.xml" Id="Ra5320ed3a87f4c5b" /><Relationship Type="http://schemas.openxmlformats.org/officeDocument/2006/relationships/slide" Target="/ppt/slides/slide3.xml" Id="R2fc3ce9f241b44c2" /><Relationship Type="http://schemas.openxmlformats.org/officeDocument/2006/relationships/slide" Target="/ppt/slides/slide4.xml" Id="Ra494b519d5944e9c" /><Relationship Type="http://schemas.openxmlformats.org/officeDocument/2006/relationships/slide" Target="/ppt/slides/slide5.xml" Id="R0f62d173efed4e23" /><Relationship Type="http://schemas.openxmlformats.org/officeDocument/2006/relationships/slide" Target="/ppt/slides/slide6.xml" Id="Rf7c2d985dd2d4e22" /><Relationship Type="http://schemas.openxmlformats.org/officeDocument/2006/relationships/slide" Target="/ppt/slides/slide7.xml" Id="R34843bb7313949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d1e12596f84a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8a2981cd04ecf" /><Relationship Type="http://schemas.openxmlformats.org/officeDocument/2006/relationships/theme" Target="/ppt/slideMasters/theme/theme1.xml" Id="R6b6271a9849e4e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d8a2981cd04e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36771131748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c6c92c4ba4a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f5389090e43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99e2aa72e42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6fc51ad714a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39a5ed75249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af195dcdc4f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−291 007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1 460 891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11 792 921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12 037 235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ESPEDAL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988 890 898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INVEST AS</a:t>
            </a:r>
          </a:p>
        </p:txBody>
      </p:sp>
    </p:spTree>
  </p:cSld>
  <p:clrMapOvr>
    <a:masterClrMapping xmlns:a="http://schemas.openxmlformats.org/drawingml/2006/main"/>
  </p:clrMapOvr>
</p:sld>
</file>