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9e0f8c7c1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7ee75f70b4ca3"/>
  </p:sldMasterIdLst>
  <p:sldIdLst>
    <p:sldId xmlns:r="http://schemas.openxmlformats.org/officeDocument/2006/relationships" id="256" r:id="R4226232bea264a3d"/>
    <p:sldId xmlns:r="http://schemas.openxmlformats.org/officeDocument/2006/relationships" id="257" r:id="R28085e4a1f5743c1"/>
    <p:sldId xmlns:r="http://schemas.openxmlformats.org/officeDocument/2006/relationships" id="258" r:id="R4b4388c3d7ee4b17"/>
    <p:sldId xmlns:r="http://schemas.openxmlformats.org/officeDocument/2006/relationships" id="259" r:id="R012f2546baf04c97"/>
    <p:sldId xmlns:r="http://schemas.openxmlformats.org/officeDocument/2006/relationships" id="260" r:id="Rfdd32e25297945e2"/>
    <p:sldId xmlns:r="http://schemas.openxmlformats.org/officeDocument/2006/relationships" id="261" r:id="R593612a77d9949ea"/>
    <p:sldId xmlns:r="http://schemas.openxmlformats.org/officeDocument/2006/relationships" id="262" r:id="R176211dbf4ad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7ee75f70b4ca3" /><Relationship Type="http://schemas.openxmlformats.org/officeDocument/2006/relationships/slide" Target="/ppt/slides/slide1.xml" Id="R4226232bea264a3d" /><Relationship Type="http://schemas.openxmlformats.org/officeDocument/2006/relationships/slide" Target="/ppt/slides/slide2.xml" Id="R28085e4a1f5743c1" /><Relationship Type="http://schemas.openxmlformats.org/officeDocument/2006/relationships/slide" Target="/ppt/slides/slide3.xml" Id="R4b4388c3d7ee4b17" /><Relationship Type="http://schemas.openxmlformats.org/officeDocument/2006/relationships/slide" Target="/ppt/slides/slide4.xml" Id="R012f2546baf04c97" /><Relationship Type="http://schemas.openxmlformats.org/officeDocument/2006/relationships/slide" Target="/ppt/slides/slide5.xml" Id="Rfdd32e25297945e2" /><Relationship Type="http://schemas.openxmlformats.org/officeDocument/2006/relationships/slide" Target="/ppt/slides/slide6.xml" Id="R593612a77d9949ea" /><Relationship Type="http://schemas.openxmlformats.org/officeDocument/2006/relationships/slide" Target="/ppt/slides/slide7.xml" Id="R176211dbf4ad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77ec192f9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b5374bed4a23" /><Relationship Type="http://schemas.openxmlformats.org/officeDocument/2006/relationships/theme" Target="/ppt/slideMasters/theme/theme1.xml" Id="Rd8e1413d76fb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1b5374bed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a8e28102c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cf8fcafca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0879574bd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1ab556dd6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44e1a4dde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a395cc9d447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0d9c243a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