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e0fda6a7f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df4659d0341be"/>
  </p:sldMasterIdLst>
  <p:sldIdLst>
    <p:sldId xmlns:r="http://schemas.openxmlformats.org/officeDocument/2006/relationships" id="256" r:id="R2e98dea36ce1405f"/>
    <p:sldId xmlns:r="http://schemas.openxmlformats.org/officeDocument/2006/relationships" id="257" r:id="R1550cecd57a24a43"/>
    <p:sldId xmlns:r="http://schemas.openxmlformats.org/officeDocument/2006/relationships" id="258" r:id="Rcfeb653352554249"/>
    <p:sldId xmlns:r="http://schemas.openxmlformats.org/officeDocument/2006/relationships" id="259" r:id="R64d1c3463e614e33"/>
    <p:sldId xmlns:r="http://schemas.openxmlformats.org/officeDocument/2006/relationships" id="260" r:id="Rd2c1f33fd8d3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df4659d0341be" /><Relationship Type="http://schemas.openxmlformats.org/officeDocument/2006/relationships/slide" Target="/ppt/slides/slide1.xml" Id="R2e98dea36ce1405f" /><Relationship Type="http://schemas.openxmlformats.org/officeDocument/2006/relationships/slide" Target="/ppt/slides/slide2.xml" Id="R1550cecd57a24a43" /><Relationship Type="http://schemas.openxmlformats.org/officeDocument/2006/relationships/slide" Target="/ppt/slides/slide3.xml" Id="Rcfeb653352554249" /><Relationship Type="http://schemas.openxmlformats.org/officeDocument/2006/relationships/slide" Target="/ppt/slides/slide4.xml" Id="R64d1c3463e614e33" /><Relationship Type="http://schemas.openxmlformats.org/officeDocument/2006/relationships/slide" Target="/ppt/slides/slide5.xml" Id="Rd2c1f33fd8d3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13b771adf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906a213f4029" /><Relationship Type="http://schemas.openxmlformats.org/officeDocument/2006/relationships/theme" Target="/ppt/slideMasters/theme/theme1.xml" Id="Rc7c2906f3a62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7906a213f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d534af35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1625a49f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d439956a5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0eab21ff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d0189e39c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