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21a95039a74b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6f977de7664de4"/>
  </p:sldMasterIdLst>
  <p:sldIdLst>
    <p:sldId xmlns:r="http://schemas.openxmlformats.org/officeDocument/2006/relationships" id="256" r:id="Rfd3894941d9d405e"/>
    <p:sldId xmlns:r="http://schemas.openxmlformats.org/officeDocument/2006/relationships" id="257" r:id="R1e3a1d81559e4822"/>
    <p:sldId xmlns:r="http://schemas.openxmlformats.org/officeDocument/2006/relationships" id="258" r:id="R211bcf90b091401a"/>
    <p:sldId xmlns:r="http://schemas.openxmlformats.org/officeDocument/2006/relationships" id="259" r:id="R75e21564ebb24a52"/>
    <p:sldId xmlns:r="http://schemas.openxmlformats.org/officeDocument/2006/relationships" id="260" r:id="Rdf890ac12583427f"/>
    <p:sldId xmlns:r="http://schemas.openxmlformats.org/officeDocument/2006/relationships" id="261" r:id="R4148e9b58e2e4a57"/>
    <p:sldId xmlns:r="http://schemas.openxmlformats.org/officeDocument/2006/relationships" id="262" r:id="Rd94a862ddc184c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6f977de7664de4" /><Relationship Type="http://schemas.openxmlformats.org/officeDocument/2006/relationships/slide" Target="/ppt/slides/slide1.xml" Id="Rfd3894941d9d405e" /><Relationship Type="http://schemas.openxmlformats.org/officeDocument/2006/relationships/slide" Target="/ppt/slides/slide2.xml" Id="R1e3a1d81559e4822" /><Relationship Type="http://schemas.openxmlformats.org/officeDocument/2006/relationships/slide" Target="/ppt/slides/slide3.xml" Id="R211bcf90b091401a" /><Relationship Type="http://schemas.openxmlformats.org/officeDocument/2006/relationships/slide" Target="/ppt/slides/slide4.xml" Id="R75e21564ebb24a52" /><Relationship Type="http://schemas.openxmlformats.org/officeDocument/2006/relationships/slide" Target="/ppt/slides/slide5.xml" Id="Rdf890ac12583427f" /><Relationship Type="http://schemas.openxmlformats.org/officeDocument/2006/relationships/slide" Target="/ppt/slides/slide6.xml" Id="R4148e9b58e2e4a57" /><Relationship Type="http://schemas.openxmlformats.org/officeDocument/2006/relationships/slide" Target="/ppt/slides/slide7.xml" Id="Rd94a862ddc184c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3284c68f0543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090a62b794663" /><Relationship Type="http://schemas.openxmlformats.org/officeDocument/2006/relationships/theme" Target="/ppt/slideMasters/theme/theme1.xml" Id="Ra54ac41578a440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6090a62b7946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5ed99af1545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07843593747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71535c44146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80c300cb84e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0c47827d748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396895acb4e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477cf3e0b4a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L.T.B.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L.T.B.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1 237 189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22 136 549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22 142 549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BORGERSEN ESPEN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BORGERSEN TORE MORTEN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BØE ANNE-METTE BORGERSEN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BORGERSEN TORE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BORGERSEN TORE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Hanssons veg 9E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3723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988 895 164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