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ef56a627c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ddaf3705a4d34"/>
  </p:sldMasterIdLst>
  <p:sldIdLst>
    <p:sldId xmlns:r="http://schemas.openxmlformats.org/officeDocument/2006/relationships" id="256" r:id="R093ca190099c413c"/>
    <p:sldId xmlns:r="http://schemas.openxmlformats.org/officeDocument/2006/relationships" id="257" r:id="R67572a2d49d34f23"/>
    <p:sldId xmlns:r="http://schemas.openxmlformats.org/officeDocument/2006/relationships" id="258" r:id="R74e81b59b9ab44a5"/>
    <p:sldId xmlns:r="http://schemas.openxmlformats.org/officeDocument/2006/relationships" id="259" r:id="Rbba8dcf8fed2466b"/>
    <p:sldId xmlns:r="http://schemas.openxmlformats.org/officeDocument/2006/relationships" id="260" r:id="Rdf5aa80639954bcf"/>
    <p:sldId xmlns:r="http://schemas.openxmlformats.org/officeDocument/2006/relationships" id="261" r:id="R491e3fa47c264cd3"/>
    <p:sldId xmlns:r="http://schemas.openxmlformats.org/officeDocument/2006/relationships" id="262" r:id="Radf6ba8f717c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ddaf3705a4d34" /><Relationship Type="http://schemas.openxmlformats.org/officeDocument/2006/relationships/slide" Target="/ppt/slides/slide1.xml" Id="R093ca190099c413c" /><Relationship Type="http://schemas.openxmlformats.org/officeDocument/2006/relationships/slide" Target="/ppt/slides/slide2.xml" Id="R67572a2d49d34f23" /><Relationship Type="http://schemas.openxmlformats.org/officeDocument/2006/relationships/slide" Target="/ppt/slides/slide3.xml" Id="R74e81b59b9ab44a5" /><Relationship Type="http://schemas.openxmlformats.org/officeDocument/2006/relationships/slide" Target="/ppt/slides/slide4.xml" Id="Rbba8dcf8fed2466b" /><Relationship Type="http://schemas.openxmlformats.org/officeDocument/2006/relationships/slide" Target="/ppt/slides/slide5.xml" Id="Rdf5aa80639954bcf" /><Relationship Type="http://schemas.openxmlformats.org/officeDocument/2006/relationships/slide" Target="/ppt/slides/slide6.xml" Id="R491e3fa47c264cd3" /><Relationship Type="http://schemas.openxmlformats.org/officeDocument/2006/relationships/slide" Target="/ppt/slides/slide7.xml" Id="Radf6ba8f717c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04b1bd66d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224b6b88b43e7" /><Relationship Type="http://schemas.openxmlformats.org/officeDocument/2006/relationships/theme" Target="/ppt/slideMasters/theme/theme1.xml" Id="R6be1e51278c5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3224b6b88b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cc0073e01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a51de98fa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6f9bdb5d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902ad1240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a6540d920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3ca0f2ad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cec4f7f7a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HILEX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HILEX FINANS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71 588 366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77 125 362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ALEXANDER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HILDEGUNN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VIDAR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Julsborg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7607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burmo@bygginvest.no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