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c314135e4940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7283337a2a45de"/>
  </p:sldMasterIdLst>
  <p:sldIdLst>
    <p:sldId xmlns:r="http://schemas.openxmlformats.org/officeDocument/2006/relationships" id="256" r:id="Rec20db953d904732"/>
    <p:sldId xmlns:r="http://schemas.openxmlformats.org/officeDocument/2006/relationships" id="257" r:id="R5b682bb3c70546b3"/>
    <p:sldId xmlns:r="http://schemas.openxmlformats.org/officeDocument/2006/relationships" id="258" r:id="Rdf3f6188cff547d4"/>
    <p:sldId xmlns:r="http://schemas.openxmlformats.org/officeDocument/2006/relationships" id="259" r:id="R19a6c20b7c234226"/>
    <p:sldId xmlns:r="http://schemas.openxmlformats.org/officeDocument/2006/relationships" id="260" r:id="R6fcd668f7ca643c8"/>
    <p:sldId xmlns:r="http://schemas.openxmlformats.org/officeDocument/2006/relationships" id="261" r:id="R7736e1acc9cd4c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283337a2a45de" /><Relationship Type="http://schemas.openxmlformats.org/officeDocument/2006/relationships/slide" Target="/ppt/slides/slide1.xml" Id="Rec20db953d904732" /><Relationship Type="http://schemas.openxmlformats.org/officeDocument/2006/relationships/slide" Target="/ppt/slides/slide2.xml" Id="R5b682bb3c70546b3" /><Relationship Type="http://schemas.openxmlformats.org/officeDocument/2006/relationships/slide" Target="/ppt/slides/slide3.xml" Id="Rdf3f6188cff547d4" /><Relationship Type="http://schemas.openxmlformats.org/officeDocument/2006/relationships/slide" Target="/ppt/slides/slide4.xml" Id="R19a6c20b7c234226" /><Relationship Type="http://schemas.openxmlformats.org/officeDocument/2006/relationships/slide" Target="/ppt/slides/slide5.xml" Id="R6fcd668f7ca643c8" /><Relationship Type="http://schemas.openxmlformats.org/officeDocument/2006/relationships/slide" Target="/ppt/slides/slide6.xml" Id="R7736e1acc9cd4c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aabc33a6c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f4024ed454d30" /><Relationship Type="http://schemas.openxmlformats.org/officeDocument/2006/relationships/theme" Target="/ppt/slideMasters/theme/theme1.xml" Id="Rf52e48b0f567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ef4024ed454d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649d75dc34b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ef443bccc45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ad9aad31d4a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685b2b122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f4b4de3b649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032d8f9bd49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Solsiden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09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