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b96e0ef32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c97b7e9384940"/>
  </p:sldMasterIdLst>
  <p:sldIdLst>
    <p:sldId xmlns:r="http://schemas.openxmlformats.org/officeDocument/2006/relationships" id="256" r:id="R27a6af5ed81c4d63"/>
    <p:sldId xmlns:r="http://schemas.openxmlformats.org/officeDocument/2006/relationships" id="257" r:id="R61b919ce6d214444"/>
    <p:sldId xmlns:r="http://schemas.openxmlformats.org/officeDocument/2006/relationships" id="258" r:id="R85d0ad3c2db44836"/>
    <p:sldId xmlns:r="http://schemas.openxmlformats.org/officeDocument/2006/relationships" id="259" r:id="Rd297f0318b3d4f5b"/>
    <p:sldId xmlns:r="http://schemas.openxmlformats.org/officeDocument/2006/relationships" id="260" r:id="R3e75d1f4139b4651"/>
    <p:sldId xmlns:r="http://schemas.openxmlformats.org/officeDocument/2006/relationships" id="261" r:id="R0564d7b3819247a5"/>
    <p:sldId xmlns:r="http://schemas.openxmlformats.org/officeDocument/2006/relationships" id="262" r:id="Rd3e5e47d6f57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c97b7e9384940" /><Relationship Type="http://schemas.openxmlformats.org/officeDocument/2006/relationships/slide" Target="/ppt/slides/slide1.xml" Id="R27a6af5ed81c4d63" /><Relationship Type="http://schemas.openxmlformats.org/officeDocument/2006/relationships/slide" Target="/ppt/slides/slide2.xml" Id="R61b919ce6d214444" /><Relationship Type="http://schemas.openxmlformats.org/officeDocument/2006/relationships/slide" Target="/ppt/slides/slide3.xml" Id="R85d0ad3c2db44836" /><Relationship Type="http://schemas.openxmlformats.org/officeDocument/2006/relationships/slide" Target="/ppt/slides/slide4.xml" Id="Rd297f0318b3d4f5b" /><Relationship Type="http://schemas.openxmlformats.org/officeDocument/2006/relationships/slide" Target="/ppt/slides/slide5.xml" Id="R3e75d1f4139b4651" /><Relationship Type="http://schemas.openxmlformats.org/officeDocument/2006/relationships/slide" Target="/ppt/slides/slide6.xml" Id="R0564d7b3819247a5" /><Relationship Type="http://schemas.openxmlformats.org/officeDocument/2006/relationships/slide" Target="/ppt/slides/slide7.xml" Id="Rd3e5e47d6f57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a067c17ec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53f549ba64082" /><Relationship Type="http://schemas.openxmlformats.org/officeDocument/2006/relationships/theme" Target="/ppt/slideMasters/theme/theme1.xml" Id="R7dc6deb79fa4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53f549ba6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5192cf840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b93b9db21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cb167a90f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c71e5314b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c193f45b0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cc5a44ad4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e960a2a16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INVEST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JEPPESEN ALF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