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043653042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c5f102fee4b4e"/>
  </p:sldMasterIdLst>
  <p:sldIdLst>
    <p:sldId xmlns:r="http://schemas.openxmlformats.org/officeDocument/2006/relationships" id="256" r:id="Rc1866c4f684a4851"/>
    <p:sldId xmlns:r="http://schemas.openxmlformats.org/officeDocument/2006/relationships" id="257" r:id="R3983192f086b47bb"/>
    <p:sldId xmlns:r="http://schemas.openxmlformats.org/officeDocument/2006/relationships" id="258" r:id="Raeb5061273bf4c06"/>
    <p:sldId xmlns:r="http://schemas.openxmlformats.org/officeDocument/2006/relationships" id="259" r:id="Rf972d5b18db94ee6"/>
    <p:sldId xmlns:r="http://schemas.openxmlformats.org/officeDocument/2006/relationships" id="260" r:id="R24878a758d564745"/>
    <p:sldId xmlns:r="http://schemas.openxmlformats.org/officeDocument/2006/relationships" id="261" r:id="R50b8035cccca4632"/>
    <p:sldId xmlns:r="http://schemas.openxmlformats.org/officeDocument/2006/relationships" id="262" r:id="R255f3df7c9a2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c5f102fee4b4e" /><Relationship Type="http://schemas.openxmlformats.org/officeDocument/2006/relationships/slide" Target="/ppt/slides/slide1.xml" Id="Rc1866c4f684a4851" /><Relationship Type="http://schemas.openxmlformats.org/officeDocument/2006/relationships/slide" Target="/ppt/slides/slide2.xml" Id="R3983192f086b47bb" /><Relationship Type="http://schemas.openxmlformats.org/officeDocument/2006/relationships/slide" Target="/ppt/slides/slide3.xml" Id="Raeb5061273bf4c06" /><Relationship Type="http://schemas.openxmlformats.org/officeDocument/2006/relationships/slide" Target="/ppt/slides/slide4.xml" Id="Rf972d5b18db94ee6" /><Relationship Type="http://schemas.openxmlformats.org/officeDocument/2006/relationships/slide" Target="/ppt/slides/slide5.xml" Id="R24878a758d564745" /><Relationship Type="http://schemas.openxmlformats.org/officeDocument/2006/relationships/slide" Target="/ppt/slides/slide6.xml" Id="R50b8035cccca4632" /><Relationship Type="http://schemas.openxmlformats.org/officeDocument/2006/relationships/slide" Target="/ppt/slides/slide7.xml" Id="R255f3df7c9a2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af6cb6c9f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93bc863d4792" /><Relationship Type="http://schemas.openxmlformats.org/officeDocument/2006/relationships/theme" Target="/ppt/slideMasters/theme/theme1.xml" Id="Rb8d3cb0037e9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f93bc863d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b8e063ee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3149ef39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9b9eead9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e97b82d3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7862287e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98583266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ef50e52b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25 783 223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228 248 884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316 419 563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HEGLUND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