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48af5024a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1dd4d53d941c1"/>
  </p:sldMasterIdLst>
  <p:sldIdLst>
    <p:sldId xmlns:r="http://schemas.openxmlformats.org/officeDocument/2006/relationships" id="256" r:id="R318e2176bc744351"/>
    <p:sldId xmlns:r="http://schemas.openxmlformats.org/officeDocument/2006/relationships" id="257" r:id="Ra95215481f674944"/>
    <p:sldId xmlns:r="http://schemas.openxmlformats.org/officeDocument/2006/relationships" id="258" r:id="Rf01d9aa3086c47d5"/>
    <p:sldId xmlns:r="http://schemas.openxmlformats.org/officeDocument/2006/relationships" id="259" r:id="R443372d686af4e1c"/>
    <p:sldId xmlns:r="http://schemas.openxmlformats.org/officeDocument/2006/relationships" id="260" r:id="Rbb0417cbce974fa2"/>
    <p:sldId xmlns:r="http://schemas.openxmlformats.org/officeDocument/2006/relationships" id="261" r:id="Rcd1afdd68042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1dd4d53d941c1" /><Relationship Type="http://schemas.openxmlformats.org/officeDocument/2006/relationships/slide" Target="/ppt/slides/slide1.xml" Id="R318e2176bc744351" /><Relationship Type="http://schemas.openxmlformats.org/officeDocument/2006/relationships/slide" Target="/ppt/slides/slide2.xml" Id="Ra95215481f674944" /><Relationship Type="http://schemas.openxmlformats.org/officeDocument/2006/relationships/slide" Target="/ppt/slides/slide3.xml" Id="Rf01d9aa3086c47d5" /><Relationship Type="http://schemas.openxmlformats.org/officeDocument/2006/relationships/slide" Target="/ppt/slides/slide4.xml" Id="R443372d686af4e1c" /><Relationship Type="http://schemas.openxmlformats.org/officeDocument/2006/relationships/slide" Target="/ppt/slides/slide5.xml" Id="Rbb0417cbce974fa2" /><Relationship Type="http://schemas.openxmlformats.org/officeDocument/2006/relationships/slide" Target="/ppt/slides/slide6.xml" Id="Rcd1afdd68042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5a5e670c9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f45a9ca046ca" /><Relationship Type="http://schemas.openxmlformats.org/officeDocument/2006/relationships/theme" Target="/ppt/slideMasters/theme/theme1.xml" Id="R3cdd4620e950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cf45a9ca0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77928fdbd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0fe9b1747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be9c12d3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b26daddd5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9fd5d640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494b8e610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